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5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6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7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8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theme/theme9.xml" ContentType="application/vnd.openxmlformats-officedocument.theme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10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11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12.xml" ContentType="application/vnd.openxmlformats-officedocument.theme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theme/theme13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10" r:id="rId1"/>
    <p:sldMasterId id="2147483755" r:id="rId2"/>
    <p:sldMasterId id="2147483767" r:id="rId3"/>
    <p:sldMasterId id="2147483783" r:id="rId4"/>
    <p:sldMasterId id="2147483795" r:id="rId5"/>
    <p:sldMasterId id="2147483807" r:id="rId6"/>
    <p:sldMasterId id="2147483819" r:id="rId7"/>
    <p:sldMasterId id="2147483823" r:id="rId8"/>
    <p:sldMasterId id="2147483840" r:id="rId9"/>
    <p:sldMasterId id="2147483852" r:id="rId10"/>
    <p:sldMasterId id="2147483864" r:id="rId11"/>
    <p:sldMasterId id="2147483876" r:id="rId12"/>
    <p:sldMasterId id="2147483888" r:id="rId13"/>
  </p:sldMasterIdLst>
  <p:notesMasterIdLst>
    <p:notesMasterId r:id="rId49"/>
  </p:notesMasterIdLst>
  <p:handoutMasterIdLst>
    <p:handoutMasterId r:id="rId50"/>
  </p:handoutMasterIdLst>
  <p:sldIdLst>
    <p:sldId id="547" r:id="rId14"/>
    <p:sldId id="548" r:id="rId15"/>
    <p:sldId id="466" r:id="rId16"/>
    <p:sldId id="468" r:id="rId17"/>
    <p:sldId id="553" r:id="rId18"/>
    <p:sldId id="554" r:id="rId19"/>
    <p:sldId id="474" r:id="rId20"/>
    <p:sldId id="473" r:id="rId21"/>
    <p:sldId id="638" r:id="rId22"/>
    <p:sldId id="637" r:id="rId23"/>
    <p:sldId id="475" r:id="rId24"/>
    <p:sldId id="476" r:id="rId25"/>
    <p:sldId id="567" r:id="rId26"/>
    <p:sldId id="568" r:id="rId27"/>
    <p:sldId id="477" r:id="rId28"/>
    <p:sldId id="570" r:id="rId29"/>
    <p:sldId id="571" r:id="rId30"/>
    <p:sldId id="577" r:id="rId31"/>
    <p:sldId id="578" r:id="rId32"/>
    <p:sldId id="579" r:id="rId33"/>
    <p:sldId id="580" r:id="rId34"/>
    <p:sldId id="581" r:id="rId35"/>
    <p:sldId id="478" r:id="rId36"/>
    <p:sldId id="493" r:id="rId37"/>
    <p:sldId id="494" r:id="rId38"/>
    <p:sldId id="639" r:id="rId39"/>
    <p:sldId id="640" r:id="rId40"/>
    <p:sldId id="584" r:id="rId41"/>
    <p:sldId id="582" r:id="rId42"/>
    <p:sldId id="586" r:id="rId43"/>
    <p:sldId id="587" r:id="rId44"/>
    <p:sldId id="484" r:id="rId45"/>
    <p:sldId id="485" r:id="rId46"/>
    <p:sldId id="486" r:id="rId47"/>
    <p:sldId id="641" r:id="rId48"/>
  </p:sldIdLst>
  <p:sldSz cx="9144000" cy="5143500" type="screen16x9"/>
  <p:notesSz cx="9144000" cy="6858000"/>
  <p:embeddedFontLst>
    <p:embeddedFont>
      <p:font typeface="SimSun" panose="02010600030101010101" pitchFamily="2" charset="-122"/>
      <p:regular r:id="rId51"/>
    </p:embeddedFont>
    <p:embeddedFont>
      <p:font typeface="Arial Rounded MT Bold" panose="020F0704030504030204" pitchFamily="34" charset="0"/>
      <p:regular r:id="rId52"/>
    </p:embeddedFont>
    <p:embeddedFont>
      <p:font typeface="Cambria Math" panose="02040503050406030204" pitchFamily="18" charset="0"/>
      <p:regular r:id="rId53"/>
    </p:embeddedFont>
    <p:embeddedFont>
      <p:font typeface="Bookman Old Style" panose="02050604050505020204" pitchFamily="18" charset="0"/>
      <p:regular r:id="rId54"/>
      <p:bold r:id="rId55"/>
      <p:italic r:id="rId56"/>
      <p:boldItalic r:id="rId57"/>
    </p:embeddedFont>
    <p:embeddedFont>
      <p:font typeface="Agency FB" panose="020B0503020202020204" pitchFamily="34" charset="0"/>
      <p:regular r:id="rId58"/>
      <p:bold r:id="rId59"/>
    </p:embeddedFont>
    <p:embeddedFont>
      <p:font typeface="Garamond" panose="02020404030301010803" pitchFamily="18" charset="0"/>
      <p:regular r:id="rId60"/>
      <p:bold r:id="rId61"/>
      <p:italic r:id="rId62"/>
      <p:boldItalic r:id="rId63"/>
    </p:embeddedFont>
    <p:embeddedFont>
      <p:font typeface="Calibri" panose="020F0502020204030204" pitchFamily="34" charset="0"/>
      <p:regular r:id="rId64"/>
      <p:bold r:id="rId65"/>
      <p:italic r:id="rId66"/>
      <p:boldItalic r:id="rId67"/>
    </p:embeddedFont>
  </p:embeddedFontLst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1pPr>
    <a:lvl2pPr marL="388938" indent="68263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2pPr>
    <a:lvl3pPr marL="777875" indent="136525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3pPr>
    <a:lvl4pPr marL="1168400" indent="2032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4pPr>
    <a:lvl5pPr marL="1557338" indent="271463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21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  <a:srgbClr val="CC00FF"/>
    <a:srgbClr val="0000FF"/>
    <a:srgbClr val="FF0000"/>
    <a:srgbClr val="6EF8EB"/>
    <a:srgbClr val="800000"/>
    <a:srgbClr val="FFBDD3"/>
    <a:srgbClr val="FF97FA"/>
    <a:srgbClr val="FF97FF"/>
    <a:srgbClr val="66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2871" autoAdjust="0"/>
    <p:restoredTop sz="97680" autoAdjust="0"/>
  </p:normalViewPr>
  <p:slideViewPr>
    <p:cSldViewPr snapToGrid="0">
      <p:cViewPr varScale="1">
        <p:scale>
          <a:sx n="145" d="100"/>
          <a:sy n="145" d="100"/>
        </p:scale>
        <p:origin x="246" y="120"/>
      </p:cViewPr>
      <p:guideLst>
        <p:guide orient="horz" pos="1721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4" d="100"/>
          <a:sy n="64" d="100"/>
        </p:scale>
        <p:origin x="-498" y="-102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9" Type="http://schemas.openxmlformats.org/officeDocument/2006/relationships/slide" Target="slides/slide26.xml"/><Relationship Id="rId21" Type="http://schemas.openxmlformats.org/officeDocument/2006/relationships/slide" Target="slides/slide8.xml"/><Relationship Id="rId34" Type="http://schemas.openxmlformats.org/officeDocument/2006/relationships/slide" Target="slides/slide21.xml"/><Relationship Id="rId42" Type="http://schemas.openxmlformats.org/officeDocument/2006/relationships/slide" Target="slides/slide29.xml"/><Relationship Id="rId47" Type="http://schemas.openxmlformats.org/officeDocument/2006/relationships/slide" Target="slides/slide34.xml"/><Relationship Id="rId50" Type="http://schemas.openxmlformats.org/officeDocument/2006/relationships/handoutMaster" Target="handoutMasters/handoutMaster1.xml"/><Relationship Id="rId55" Type="http://schemas.openxmlformats.org/officeDocument/2006/relationships/font" Target="fonts/font5.fntdata"/><Relationship Id="rId63" Type="http://schemas.openxmlformats.org/officeDocument/2006/relationships/font" Target="fonts/font13.fntdata"/><Relationship Id="rId68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slide" Target="slides/slide24.xml"/><Relationship Id="rId40" Type="http://schemas.openxmlformats.org/officeDocument/2006/relationships/slide" Target="slides/slide27.xml"/><Relationship Id="rId45" Type="http://schemas.openxmlformats.org/officeDocument/2006/relationships/slide" Target="slides/slide32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font" Target="fonts/font16.fntdata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slide" Target="slides/slide23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7.fntdata"/><Relationship Id="rId61" Type="http://schemas.openxmlformats.org/officeDocument/2006/relationships/font" Target="fonts/font11.fntdata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4" Type="http://schemas.openxmlformats.org/officeDocument/2006/relationships/slide" Target="slides/slide31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slide" Target="slides/slide22.xml"/><Relationship Id="rId43" Type="http://schemas.openxmlformats.org/officeDocument/2006/relationships/slide" Target="slides/slide30.xml"/><Relationship Id="rId48" Type="http://schemas.openxmlformats.org/officeDocument/2006/relationships/slide" Target="slides/slide35.xml"/><Relationship Id="rId56" Type="http://schemas.openxmlformats.org/officeDocument/2006/relationships/font" Target="fonts/font6.fntdata"/><Relationship Id="rId64" Type="http://schemas.openxmlformats.org/officeDocument/2006/relationships/font" Target="fonts/font14.fntdata"/><Relationship Id="rId69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51" Type="http://schemas.openxmlformats.org/officeDocument/2006/relationships/font" Target="fonts/font1.fntdata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slide" Target="slides/slide20.xml"/><Relationship Id="rId38" Type="http://schemas.openxmlformats.org/officeDocument/2006/relationships/slide" Target="slides/slide25.xml"/><Relationship Id="rId46" Type="http://schemas.openxmlformats.org/officeDocument/2006/relationships/slide" Target="slides/slide33.xml"/><Relationship Id="rId59" Type="http://schemas.openxmlformats.org/officeDocument/2006/relationships/font" Target="fonts/font9.fntdata"/><Relationship Id="rId67" Type="http://schemas.openxmlformats.org/officeDocument/2006/relationships/font" Target="fonts/font17.fntdata"/><Relationship Id="rId20" Type="http://schemas.openxmlformats.org/officeDocument/2006/relationships/slide" Target="slides/slide7.xml"/><Relationship Id="rId41" Type="http://schemas.openxmlformats.org/officeDocument/2006/relationships/slide" Target="slides/slide28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b="0">
                <a:latin typeface="Garamond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Garamond" pitchFamily="18" charset="0"/>
              </a:defRPr>
            </a:lvl1pPr>
          </a:lstStyle>
          <a:p>
            <a:pPr>
              <a:defRPr/>
            </a:pPr>
            <a:fld id="{14140E69-E13F-4B49-ACD6-C39FB3EFFBC9}" type="datetimeFigureOut">
              <a:rPr lang="en-US"/>
              <a:pPr>
                <a:defRPr/>
              </a:pPr>
              <a:t>4/23/2022</a:t>
            </a:fld>
            <a:endParaRPr lang="en-US" dirty="0"/>
          </a:p>
        </p:txBody>
      </p:sp>
      <p:sp>
        <p:nvSpPr>
          <p:cNvPr id="2099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b="0">
                <a:latin typeface="Garamond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99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Garamond" pitchFamily="18" charset="0"/>
              </a:defRPr>
            </a:lvl1pPr>
          </a:lstStyle>
          <a:p>
            <a:pPr>
              <a:defRPr/>
            </a:pPr>
            <a:fld id="{C02ACBF0-3765-420A-832A-D76A84BC787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154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6000" y="514350"/>
            <a:ext cx="4572000" cy="2571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3257550"/>
            <a:ext cx="7315200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521F7708-8DAD-4183-8816-3DA30894E4C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6823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1pPr>
    <a:lvl2pPr marL="38893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2pPr>
    <a:lvl3pPr marL="777875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3pPr>
    <a:lvl4pPr marL="11684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4pPr>
    <a:lvl5pPr marL="155733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5pPr>
    <a:lvl6pPr marL="1948129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2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6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10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14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17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22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27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31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04638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27826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03634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96380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339071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41925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00952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2910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84450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85040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7188012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078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39771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597797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30465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089780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032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815685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40453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503985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5987291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4027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1309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280089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704867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25473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469458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32621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823338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3523391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39318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981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9395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0601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829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5521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1275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9691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361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07583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4177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71816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9635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6521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1103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4040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6979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6542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9095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582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4202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471553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3703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1303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99009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2447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6227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1655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25026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3519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181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6313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659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46311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1178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6304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6712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87430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04723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99909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94579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733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1465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4706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71442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47806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44995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74257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25922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26217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82152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3865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11629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04387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40660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6706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8397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83019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26675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6604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9900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43373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351543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511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00529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97932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02221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87074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72678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92463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49869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53341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6482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26620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318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50352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46468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69432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924965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858835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07960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343982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73002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288164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79657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704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80902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12944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358335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59107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35624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35091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33188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57885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13880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6694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1943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1.xml"/><Relationship Id="rId3" Type="http://schemas.openxmlformats.org/officeDocument/2006/relationships/slideLayout" Target="../slideLayouts/slideLayout86.xml"/><Relationship Id="rId7" Type="http://schemas.openxmlformats.org/officeDocument/2006/relationships/slideLayout" Target="../slideLayouts/slideLayout90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85.xml"/><Relationship Id="rId1" Type="http://schemas.openxmlformats.org/officeDocument/2006/relationships/slideLayout" Target="../slideLayouts/slideLayout84.xml"/><Relationship Id="rId6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4.xml"/><Relationship Id="rId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93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.xml"/><Relationship Id="rId3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112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07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6.xml"/><Relationship Id="rId5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4.xml"/><Relationship Id="rId3" Type="http://schemas.openxmlformats.org/officeDocument/2006/relationships/slideLayout" Target="../slideLayouts/slideLayout119.xml"/><Relationship Id="rId7" Type="http://schemas.openxmlformats.org/officeDocument/2006/relationships/slideLayout" Target="../slideLayouts/slideLayout123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18.xml"/><Relationship Id="rId1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22.xml"/><Relationship Id="rId11" Type="http://schemas.openxmlformats.org/officeDocument/2006/relationships/slideLayout" Target="../slideLayouts/slideLayout127.xml"/><Relationship Id="rId5" Type="http://schemas.openxmlformats.org/officeDocument/2006/relationships/slideLayout" Target="../slideLayouts/slideLayout121.xml"/><Relationship Id="rId10" Type="http://schemas.openxmlformats.org/officeDocument/2006/relationships/slideLayout" Target="../slideLayouts/slideLayout126.xml"/><Relationship Id="rId4" Type="http://schemas.openxmlformats.org/officeDocument/2006/relationships/slideLayout" Target="../slideLayouts/slideLayout120.xml"/><Relationship Id="rId9" Type="http://schemas.openxmlformats.org/officeDocument/2006/relationships/slideLayout" Target="../slideLayouts/slideLayout125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5pPr>
      <a:lvl6pPr marL="389626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6pPr>
      <a:lvl7pPr marL="779252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7pPr>
      <a:lvl8pPr marL="1168878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8pPr>
      <a:lvl9pPr marL="1558503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9pPr>
    </p:titleStyle>
    <p:bodyStyle>
      <a:lvl1pPr marL="292100" indent="-2921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</a:defRPr>
      </a:lvl1pPr>
      <a:lvl2pPr marL="631825" indent="-242888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>
          <a:solidFill>
            <a:schemeClr val="tx1"/>
          </a:solidFill>
          <a:latin typeface="+mn-lt"/>
        </a:defRPr>
      </a:lvl2pPr>
      <a:lvl3pPr marL="973138" indent="-19367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chemeClr val="tx1"/>
          </a:solidFill>
          <a:latin typeface="+mn-lt"/>
        </a:defRPr>
      </a:lvl3pPr>
      <a:lvl4pPr marL="1363663" indent="-19367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</a:defRPr>
      </a:lvl4pPr>
      <a:lvl5pPr marL="1752600" indent="-19367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</a:defRPr>
      </a:lvl5pPr>
      <a:lvl6pPr marL="2142942" indent="-1948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</a:defRPr>
      </a:lvl6pPr>
      <a:lvl7pPr marL="2532568" indent="-1948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</a:defRPr>
      </a:lvl7pPr>
      <a:lvl8pPr marL="2922194" indent="-1948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</a:defRPr>
      </a:lvl8pPr>
      <a:lvl9pPr marL="3311820" indent="-1948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516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3395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4682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8485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0650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2105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036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7543802" y="261939"/>
            <a:ext cx="1077913" cy="40481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100" b="1" dirty="0">
                <a:solidFill>
                  <a:prstClr val="white"/>
                </a:solidFill>
              </a:rPr>
              <a:t>ROBOMATE LOGO</a:t>
            </a:r>
          </a:p>
        </p:txBody>
      </p:sp>
    </p:spTree>
    <p:extLst>
      <p:ext uri="{BB962C8B-B14F-4D97-AF65-F5344CB8AC3E}">
        <p14:creationId xmlns:p14="http://schemas.microsoft.com/office/powerpoint/2010/main" val="743672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9261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0" y="266700"/>
            <a:ext cx="9144000" cy="4876800"/>
            <a:chOff x="0" y="266700"/>
            <a:chExt cx="9144000" cy="4876800"/>
          </a:xfrm>
        </p:grpSpPr>
        <p:sp>
          <p:nvSpPr>
            <p:cNvPr id="4" name="Rectangle 3"/>
            <p:cNvSpPr>
              <a:spLocks noChangeArrowheads="1"/>
            </p:cNvSpPr>
            <p:nvPr userDrawn="1"/>
          </p:nvSpPr>
          <p:spPr bwMode="white">
            <a:xfrm>
              <a:off x="0" y="5029200"/>
              <a:ext cx="9144000" cy="114300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anchor="ctr" compatLnSpc="1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b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" name="Rectangle 1"/>
            <p:cNvSpPr>
              <a:spLocks noChangeArrowheads="1"/>
            </p:cNvSpPr>
            <p:nvPr userDrawn="1"/>
          </p:nvSpPr>
          <p:spPr bwMode="white">
            <a:xfrm>
              <a:off x="660400" y="266700"/>
              <a:ext cx="7797800" cy="70485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anchor="ctr" compatLnSpc="1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b="0">
                <a:solidFill>
                  <a:prstClr val="black"/>
                </a:solidFill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1347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7873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238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8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1604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038408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Sums based on Distance formula </a:t>
            </a:r>
          </a:p>
        </p:txBody>
      </p:sp>
    </p:spTree>
    <p:extLst>
      <p:ext uri="{BB962C8B-B14F-4D97-AF65-F5344CB8AC3E}">
        <p14:creationId xmlns:p14="http://schemas.microsoft.com/office/powerpoint/2010/main" val="105497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0" name="Straight Connector 239"/>
          <p:cNvCxnSpPr/>
          <p:nvPr/>
        </p:nvCxnSpPr>
        <p:spPr bwMode="auto">
          <a:xfrm flipH="1">
            <a:off x="1840228" y="2547254"/>
            <a:ext cx="287759" cy="235639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4" name="Rounded Rectangle 243"/>
          <p:cNvSpPr/>
          <p:nvPr/>
        </p:nvSpPr>
        <p:spPr>
          <a:xfrm>
            <a:off x="2065621" y="3579381"/>
            <a:ext cx="313406" cy="259172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" name="Rounded Rectangle 12"/>
          <p:cNvSpPr/>
          <p:nvPr/>
        </p:nvSpPr>
        <p:spPr>
          <a:xfrm>
            <a:off x="758603" y="1824020"/>
            <a:ext cx="4756017" cy="358554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" name="TextBox 26"/>
          <p:cNvSpPr txBox="1"/>
          <p:nvPr/>
        </p:nvSpPr>
        <p:spPr>
          <a:xfrm>
            <a:off x="1128543" y="1840804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b="1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62916" y="1840804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(5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249129" y="1840804"/>
            <a:ext cx="6148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IN" sz="1600" b="1" dirty="0" smtClean="0">
                <a:latin typeface="Bookman Old Style" panose="02050604050505020204" pitchFamily="18" charset="0"/>
              </a:rPr>
              <a:t>0)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1" name="Rectangle 9"/>
          <p:cNvSpPr>
            <a:spLocks noChangeArrowheads="1"/>
          </p:cNvSpPr>
          <p:nvPr/>
        </p:nvSpPr>
        <p:spPr bwMode="auto">
          <a:xfrm>
            <a:off x="2951603" y="1855076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=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684381" y="1840804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/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IN" sz="16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287642" y="1840804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b="1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860517" y="1840804"/>
            <a:ext cx="4892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b="1" dirty="0" smtClean="0">
                <a:latin typeface="Bookman Old Style" panose="02050604050505020204" pitchFamily="18" charset="0"/>
              </a:rPr>
              <a:t>(–3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249488" y="1840804"/>
            <a:ext cx="9216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IN" sz="1600" b="1" dirty="0" smtClean="0">
                <a:latin typeface="Bookman Old Style" panose="02050604050505020204" pitchFamily="18" charset="0"/>
              </a:rPr>
              <a:t>1)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743210" y="1840804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IN" sz="16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391279" y="1840804"/>
            <a:ext cx="3770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919005" y="1840804"/>
            <a:ext cx="6074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4400"/>
            <a:r>
              <a:rPr lang="en-IN" sz="1600" b="1" dirty="0" smtClean="0">
                <a:latin typeface="Bookman Old Style" panose="02050604050505020204" pitchFamily="18" charset="0"/>
              </a:rPr>
              <a:t>0)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329539" y="1840804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14400"/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IN" sz="16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855046" y="1840804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IN" sz="1600" b="1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</a:p>
        </p:txBody>
      </p:sp>
      <p:sp>
        <p:nvSpPr>
          <p:cNvPr id="43" name="Rectangle 42"/>
          <p:cNvSpPr/>
          <p:nvPr/>
        </p:nvSpPr>
        <p:spPr>
          <a:xfrm>
            <a:off x="4534397" y="1840804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5030005" y="1840804"/>
            <a:ext cx="4846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4400"/>
            <a:r>
              <a:rPr lang="en-IN" sz="1600" b="1" dirty="0" smtClean="0">
                <a:latin typeface="Bookman Old Style" panose="02050604050505020204" pitchFamily="18" charset="0"/>
              </a:rPr>
              <a:t>1)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610066" y="2191919"/>
            <a:ext cx="5077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1761882" y="2191919"/>
            <a:ext cx="4523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(5)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2211506" y="2191919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418190" y="2191919"/>
            <a:ext cx="5549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(–4)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2978392" y="2191919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3373795" y="2191919"/>
            <a:ext cx="3113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721932" y="2191919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954381" y="2191919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610066" y="2502705"/>
            <a:ext cx="5077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2062833" y="2238086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829579" y="2238086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3525446" y="2238086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4094156" y="2238086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1741082" y="2502705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25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171314" y="2502705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411778" y="2502705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2978392" y="2502705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3373795" y="2502705"/>
            <a:ext cx="3113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3725485" y="2502705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3962396" y="2502705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25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3525446" y="2548872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537411" y="2774422"/>
            <a:ext cx="3113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2978392" y="2794518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3364501" y="2768630"/>
            <a:ext cx="308097" cy="396402"/>
            <a:chOff x="4019183" y="2309811"/>
            <a:chExt cx="308097" cy="396402"/>
          </a:xfrm>
        </p:grpSpPr>
        <p:sp>
          <p:nvSpPr>
            <p:cNvPr id="89" name="Rectangle 88"/>
            <p:cNvSpPr/>
            <p:nvPr/>
          </p:nvSpPr>
          <p:spPr>
            <a:xfrm>
              <a:off x="4019183" y="2309811"/>
              <a:ext cx="30809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+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028345" y="2367659"/>
              <a:ext cx="28725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–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91" name="Rectangle 90"/>
          <p:cNvSpPr/>
          <p:nvPr/>
        </p:nvSpPr>
        <p:spPr>
          <a:xfrm>
            <a:off x="3591225" y="2794518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4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610066" y="2749651"/>
            <a:ext cx="5077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1497125" y="3153647"/>
            <a:ext cx="3633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2017552" y="3153647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2286656" y="3153647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2458670" y="3153647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0)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2691520" y="3199814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2853198" y="3153647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3047182" y="3153647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3677560" y="3199814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3310061" y="3153647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3435920" y="3153647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988296" y="3153647"/>
            <a:ext cx="62002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QR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599308" y="3153647"/>
            <a:ext cx="5077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53" name="Rectangle 152"/>
          <p:cNvSpPr/>
          <p:nvPr/>
        </p:nvSpPr>
        <p:spPr>
          <a:xfrm>
            <a:off x="1497125" y="3530356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54" name="Rectangle 153"/>
          <p:cNvSpPr/>
          <p:nvPr/>
        </p:nvSpPr>
        <p:spPr>
          <a:xfrm>
            <a:off x="2008245" y="3530356"/>
            <a:ext cx="3113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2370671" y="3530356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2603120" y="3530356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2174185" y="3576523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58" name="Rectangle 157"/>
          <p:cNvSpPr/>
          <p:nvPr/>
        </p:nvSpPr>
        <p:spPr>
          <a:xfrm>
            <a:off x="2742895" y="3576523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grpSp>
        <p:nvGrpSpPr>
          <p:cNvPr id="160" name="Group 159"/>
          <p:cNvGrpSpPr/>
          <p:nvPr/>
        </p:nvGrpSpPr>
        <p:grpSpPr>
          <a:xfrm>
            <a:off x="2963528" y="3878172"/>
            <a:ext cx="1621073" cy="400108"/>
            <a:chOff x="3474045" y="3219877"/>
            <a:chExt cx="1621073" cy="400108"/>
          </a:xfrm>
        </p:grpSpPr>
        <p:sp>
          <p:nvSpPr>
            <p:cNvPr id="161" name="Rectangle 160"/>
            <p:cNvSpPr/>
            <p:nvPr/>
          </p:nvSpPr>
          <p:spPr>
            <a:xfrm rot="10800000">
              <a:off x="3626426" y="3281431"/>
              <a:ext cx="59862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  <a:sym typeface="Symbol"/>
                </a:rPr>
                <a:t> 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3474045" y="3219877"/>
              <a:ext cx="50801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i="1" dirty="0">
                <a:latin typeface="Bookman Old Style" panose="02050604050505020204" pitchFamily="18" charset="0"/>
              </a:endParaRPr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3805986" y="3219877"/>
              <a:ext cx="128913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30000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 = 16 )</a:t>
              </a:r>
              <a:endParaRPr lang="en-IN" sz="1600" b="1" i="1" baseline="30000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164" name="Rectangle 163"/>
          <p:cNvSpPr/>
          <p:nvPr/>
        </p:nvSpPr>
        <p:spPr>
          <a:xfrm>
            <a:off x="1497125" y="3925582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1997259" y="3925582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2356909" y="3925582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2552681" y="3925582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25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988296" y="3530356"/>
            <a:ext cx="62002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QR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988296" y="3925582"/>
            <a:ext cx="62002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QR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71" name="AutoShape 30"/>
          <p:cNvSpPr>
            <a:spLocks noChangeArrowheads="1"/>
          </p:cNvSpPr>
          <p:nvPr/>
        </p:nvSpPr>
        <p:spPr bwMode="auto">
          <a:xfrm>
            <a:off x="1048611" y="4305001"/>
            <a:ext cx="1410059" cy="32627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172" name="Rectangle 171"/>
          <p:cNvSpPr/>
          <p:nvPr/>
        </p:nvSpPr>
        <p:spPr>
          <a:xfrm>
            <a:off x="1008333" y="4300645"/>
            <a:ext cx="5084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QR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1497125" y="4300645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2006637" y="4305408"/>
            <a:ext cx="5543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41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39" name="Freeform 238"/>
          <p:cNvSpPr/>
          <p:nvPr/>
        </p:nvSpPr>
        <p:spPr bwMode="auto">
          <a:xfrm>
            <a:off x="1941862" y="4343138"/>
            <a:ext cx="457198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1362074"/>
              <a:gd name="connsiteY0" fmla="*/ 171450 h 259556"/>
              <a:gd name="connsiteX1" fmla="*/ 40481 w 1362074"/>
              <a:gd name="connsiteY1" fmla="*/ 154781 h 259556"/>
              <a:gd name="connsiteX2" fmla="*/ 80962 w 1362074"/>
              <a:gd name="connsiteY2" fmla="*/ 259556 h 259556"/>
              <a:gd name="connsiteX3" fmla="*/ 150018 w 1362074"/>
              <a:gd name="connsiteY3" fmla="*/ 0 h 259556"/>
              <a:gd name="connsiteX4" fmla="*/ 1362074 w 1362074"/>
              <a:gd name="connsiteY4" fmla="*/ 0 h 259556"/>
              <a:gd name="connsiteX0" fmla="*/ 0 w 897730"/>
              <a:gd name="connsiteY0" fmla="*/ 171450 h 259556"/>
              <a:gd name="connsiteX1" fmla="*/ 40481 w 897730"/>
              <a:gd name="connsiteY1" fmla="*/ 154781 h 259556"/>
              <a:gd name="connsiteX2" fmla="*/ 80962 w 897730"/>
              <a:gd name="connsiteY2" fmla="*/ 259556 h 259556"/>
              <a:gd name="connsiteX3" fmla="*/ 150018 w 897730"/>
              <a:gd name="connsiteY3" fmla="*/ 0 h 259556"/>
              <a:gd name="connsiteX4" fmla="*/ 897730 w 897730"/>
              <a:gd name="connsiteY4" fmla="*/ 0 h 259556"/>
              <a:gd name="connsiteX0" fmla="*/ 0 w 1012030"/>
              <a:gd name="connsiteY0" fmla="*/ 171450 h 259556"/>
              <a:gd name="connsiteX1" fmla="*/ 40481 w 1012030"/>
              <a:gd name="connsiteY1" fmla="*/ 154781 h 259556"/>
              <a:gd name="connsiteX2" fmla="*/ 80962 w 1012030"/>
              <a:gd name="connsiteY2" fmla="*/ 259556 h 259556"/>
              <a:gd name="connsiteX3" fmla="*/ 150018 w 1012030"/>
              <a:gd name="connsiteY3" fmla="*/ 0 h 259556"/>
              <a:gd name="connsiteX4" fmla="*/ 1012030 w 1012030"/>
              <a:gd name="connsiteY4" fmla="*/ 0 h 259556"/>
              <a:gd name="connsiteX0" fmla="*/ 0 w 457198"/>
              <a:gd name="connsiteY0" fmla="*/ 171450 h 259556"/>
              <a:gd name="connsiteX1" fmla="*/ 40481 w 457198"/>
              <a:gd name="connsiteY1" fmla="*/ 154781 h 259556"/>
              <a:gd name="connsiteX2" fmla="*/ 80962 w 457198"/>
              <a:gd name="connsiteY2" fmla="*/ 259556 h 259556"/>
              <a:gd name="connsiteX3" fmla="*/ 150018 w 457198"/>
              <a:gd name="connsiteY3" fmla="*/ 0 h 259556"/>
              <a:gd name="connsiteX4" fmla="*/ 457198 w 457198"/>
              <a:gd name="connsiteY4" fmla="*/ 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198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45719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4" name="Freeform 233"/>
          <p:cNvSpPr/>
          <p:nvPr/>
        </p:nvSpPr>
        <p:spPr bwMode="auto">
          <a:xfrm>
            <a:off x="783623" y="1886581"/>
            <a:ext cx="2112961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112961"/>
              <a:gd name="connsiteY0" fmla="*/ 171450 h 259556"/>
              <a:gd name="connsiteX1" fmla="*/ 40481 w 2112961"/>
              <a:gd name="connsiteY1" fmla="*/ 154781 h 259556"/>
              <a:gd name="connsiteX2" fmla="*/ 80962 w 2112961"/>
              <a:gd name="connsiteY2" fmla="*/ 259556 h 259556"/>
              <a:gd name="connsiteX3" fmla="*/ 150018 w 2112961"/>
              <a:gd name="connsiteY3" fmla="*/ 0 h 259556"/>
              <a:gd name="connsiteX4" fmla="*/ 2112961 w 2112961"/>
              <a:gd name="connsiteY4" fmla="*/ 238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2961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2112961" y="238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5" name="Freeform 234"/>
          <p:cNvSpPr/>
          <p:nvPr/>
        </p:nvSpPr>
        <p:spPr bwMode="auto">
          <a:xfrm>
            <a:off x="3333115" y="1879929"/>
            <a:ext cx="2112961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112961"/>
              <a:gd name="connsiteY0" fmla="*/ 171450 h 259556"/>
              <a:gd name="connsiteX1" fmla="*/ 40481 w 2112961"/>
              <a:gd name="connsiteY1" fmla="*/ 154781 h 259556"/>
              <a:gd name="connsiteX2" fmla="*/ 80962 w 2112961"/>
              <a:gd name="connsiteY2" fmla="*/ 259556 h 259556"/>
              <a:gd name="connsiteX3" fmla="*/ 150018 w 2112961"/>
              <a:gd name="connsiteY3" fmla="*/ 0 h 259556"/>
              <a:gd name="connsiteX4" fmla="*/ 2112961 w 2112961"/>
              <a:gd name="connsiteY4" fmla="*/ 238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2961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2112961" y="238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6" name="Freeform 235"/>
          <p:cNvSpPr/>
          <p:nvPr/>
        </p:nvSpPr>
        <p:spPr bwMode="auto">
          <a:xfrm>
            <a:off x="1941862" y="3183794"/>
            <a:ext cx="1992311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112961"/>
              <a:gd name="connsiteY0" fmla="*/ 171450 h 259556"/>
              <a:gd name="connsiteX1" fmla="*/ 40481 w 2112961"/>
              <a:gd name="connsiteY1" fmla="*/ 154781 h 259556"/>
              <a:gd name="connsiteX2" fmla="*/ 80962 w 2112961"/>
              <a:gd name="connsiteY2" fmla="*/ 259556 h 259556"/>
              <a:gd name="connsiteX3" fmla="*/ 150018 w 2112961"/>
              <a:gd name="connsiteY3" fmla="*/ 0 h 259556"/>
              <a:gd name="connsiteX4" fmla="*/ 2112961 w 2112961"/>
              <a:gd name="connsiteY4" fmla="*/ 2380 h 259556"/>
              <a:gd name="connsiteX0" fmla="*/ 0 w 1992311"/>
              <a:gd name="connsiteY0" fmla="*/ 171450 h 259556"/>
              <a:gd name="connsiteX1" fmla="*/ 40481 w 1992311"/>
              <a:gd name="connsiteY1" fmla="*/ 154781 h 259556"/>
              <a:gd name="connsiteX2" fmla="*/ 80962 w 1992311"/>
              <a:gd name="connsiteY2" fmla="*/ 259556 h 259556"/>
              <a:gd name="connsiteX3" fmla="*/ 150018 w 1992311"/>
              <a:gd name="connsiteY3" fmla="*/ 0 h 259556"/>
              <a:gd name="connsiteX4" fmla="*/ 1992311 w 1992311"/>
              <a:gd name="connsiteY4" fmla="*/ 238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2311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1992311" y="238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7" name="Freeform 236"/>
          <p:cNvSpPr/>
          <p:nvPr/>
        </p:nvSpPr>
        <p:spPr bwMode="auto">
          <a:xfrm>
            <a:off x="1941862" y="3569855"/>
            <a:ext cx="1012030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1362074"/>
              <a:gd name="connsiteY0" fmla="*/ 171450 h 259556"/>
              <a:gd name="connsiteX1" fmla="*/ 40481 w 1362074"/>
              <a:gd name="connsiteY1" fmla="*/ 154781 h 259556"/>
              <a:gd name="connsiteX2" fmla="*/ 80962 w 1362074"/>
              <a:gd name="connsiteY2" fmla="*/ 259556 h 259556"/>
              <a:gd name="connsiteX3" fmla="*/ 150018 w 1362074"/>
              <a:gd name="connsiteY3" fmla="*/ 0 h 259556"/>
              <a:gd name="connsiteX4" fmla="*/ 1362074 w 1362074"/>
              <a:gd name="connsiteY4" fmla="*/ 0 h 259556"/>
              <a:gd name="connsiteX0" fmla="*/ 0 w 897730"/>
              <a:gd name="connsiteY0" fmla="*/ 171450 h 259556"/>
              <a:gd name="connsiteX1" fmla="*/ 40481 w 897730"/>
              <a:gd name="connsiteY1" fmla="*/ 154781 h 259556"/>
              <a:gd name="connsiteX2" fmla="*/ 80962 w 897730"/>
              <a:gd name="connsiteY2" fmla="*/ 259556 h 259556"/>
              <a:gd name="connsiteX3" fmla="*/ 150018 w 897730"/>
              <a:gd name="connsiteY3" fmla="*/ 0 h 259556"/>
              <a:gd name="connsiteX4" fmla="*/ 897730 w 897730"/>
              <a:gd name="connsiteY4" fmla="*/ 0 h 259556"/>
              <a:gd name="connsiteX0" fmla="*/ 0 w 1012030"/>
              <a:gd name="connsiteY0" fmla="*/ 171450 h 259556"/>
              <a:gd name="connsiteX1" fmla="*/ 40481 w 1012030"/>
              <a:gd name="connsiteY1" fmla="*/ 154781 h 259556"/>
              <a:gd name="connsiteX2" fmla="*/ 80962 w 1012030"/>
              <a:gd name="connsiteY2" fmla="*/ 259556 h 259556"/>
              <a:gd name="connsiteX3" fmla="*/ 150018 w 1012030"/>
              <a:gd name="connsiteY3" fmla="*/ 0 h 259556"/>
              <a:gd name="connsiteX4" fmla="*/ 1012030 w 1012030"/>
              <a:gd name="connsiteY4" fmla="*/ 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2030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1012030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8" name="Freeform 237"/>
          <p:cNvSpPr/>
          <p:nvPr/>
        </p:nvSpPr>
        <p:spPr bwMode="auto">
          <a:xfrm>
            <a:off x="1941862" y="3979225"/>
            <a:ext cx="1012030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1362074"/>
              <a:gd name="connsiteY0" fmla="*/ 171450 h 259556"/>
              <a:gd name="connsiteX1" fmla="*/ 40481 w 1362074"/>
              <a:gd name="connsiteY1" fmla="*/ 154781 h 259556"/>
              <a:gd name="connsiteX2" fmla="*/ 80962 w 1362074"/>
              <a:gd name="connsiteY2" fmla="*/ 259556 h 259556"/>
              <a:gd name="connsiteX3" fmla="*/ 150018 w 1362074"/>
              <a:gd name="connsiteY3" fmla="*/ 0 h 259556"/>
              <a:gd name="connsiteX4" fmla="*/ 1362074 w 1362074"/>
              <a:gd name="connsiteY4" fmla="*/ 0 h 259556"/>
              <a:gd name="connsiteX0" fmla="*/ 0 w 897730"/>
              <a:gd name="connsiteY0" fmla="*/ 171450 h 259556"/>
              <a:gd name="connsiteX1" fmla="*/ 40481 w 897730"/>
              <a:gd name="connsiteY1" fmla="*/ 154781 h 259556"/>
              <a:gd name="connsiteX2" fmla="*/ 80962 w 897730"/>
              <a:gd name="connsiteY2" fmla="*/ 259556 h 259556"/>
              <a:gd name="connsiteX3" fmla="*/ 150018 w 897730"/>
              <a:gd name="connsiteY3" fmla="*/ 0 h 259556"/>
              <a:gd name="connsiteX4" fmla="*/ 897730 w 897730"/>
              <a:gd name="connsiteY4" fmla="*/ 0 h 259556"/>
              <a:gd name="connsiteX0" fmla="*/ 0 w 1012030"/>
              <a:gd name="connsiteY0" fmla="*/ 171450 h 259556"/>
              <a:gd name="connsiteX1" fmla="*/ 40481 w 1012030"/>
              <a:gd name="connsiteY1" fmla="*/ 154781 h 259556"/>
              <a:gd name="connsiteX2" fmla="*/ 80962 w 1012030"/>
              <a:gd name="connsiteY2" fmla="*/ 259556 h 259556"/>
              <a:gd name="connsiteX3" fmla="*/ 150018 w 1012030"/>
              <a:gd name="connsiteY3" fmla="*/ 0 h 259556"/>
              <a:gd name="connsiteX4" fmla="*/ 1012030 w 1012030"/>
              <a:gd name="connsiteY4" fmla="*/ 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2030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1012030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" name="Text Box 20"/>
          <p:cNvSpPr txBox="1">
            <a:spLocks noChangeArrowheads="1"/>
          </p:cNvSpPr>
          <p:nvPr/>
        </p:nvSpPr>
        <p:spPr bwMode="auto">
          <a:xfrm>
            <a:off x="7402087" y="2452424"/>
            <a:ext cx="825500" cy="338554"/>
          </a:xfrm>
          <a:prstGeom prst="rect">
            <a:avLst/>
          </a:prstGeom>
          <a:solidFill>
            <a:srgbClr val="00CC66"/>
          </a:solidFill>
          <a:ln w="9525">
            <a:noFill/>
            <a:miter lim="800000"/>
            <a:headEnd/>
            <a:tailEnd/>
          </a:ln>
          <a:effectLst>
            <a:softEdge rad="31750"/>
          </a:effectLst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870818" y="2394115"/>
            <a:ext cx="1659636" cy="8317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2282458" y="648256"/>
            <a:ext cx="3974953" cy="251460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Line 21"/>
          <p:cNvSpPr>
            <a:spLocks noChangeShapeType="1"/>
          </p:cNvSpPr>
          <p:nvPr/>
        </p:nvSpPr>
        <p:spPr bwMode="auto">
          <a:xfrm flipH="1">
            <a:off x="5867593" y="1264617"/>
            <a:ext cx="839787" cy="1133878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/>
            <a:tailEnd/>
          </a:ln>
          <a:effectLst>
            <a:glow rad="127000">
              <a:srgbClr val="FF65A3">
                <a:alpha val="63000"/>
              </a:srgbClr>
            </a:glo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6" name="Line 22"/>
          <p:cNvSpPr>
            <a:spLocks noChangeShapeType="1"/>
          </p:cNvSpPr>
          <p:nvPr/>
        </p:nvSpPr>
        <p:spPr bwMode="auto">
          <a:xfrm>
            <a:off x="6686743" y="1244831"/>
            <a:ext cx="833437" cy="1137053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/>
            <a:tailEnd/>
          </a:ln>
          <a:effectLst>
            <a:glow rad="127000">
              <a:srgbClr val="FF65A3">
                <a:alpha val="59000"/>
              </a:srgbClr>
            </a:glo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163520" y="1842540"/>
            <a:ext cx="179529" cy="106610"/>
            <a:chOff x="3859595" y="5200650"/>
            <a:chExt cx="179529" cy="11430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3859595" y="5238750"/>
              <a:ext cx="143399" cy="7620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3895725" y="5200650"/>
              <a:ext cx="143399" cy="7620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flipV="1">
            <a:off x="7065506" y="1853048"/>
            <a:ext cx="179529" cy="106610"/>
            <a:chOff x="3859595" y="5200650"/>
            <a:chExt cx="179529" cy="114300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3859595" y="5238750"/>
              <a:ext cx="143399" cy="7620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895725" y="5200650"/>
              <a:ext cx="143399" cy="7620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ounded Rectangle 13"/>
          <p:cNvSpPr/>
          <p:nvPr/>
        </p:nvSpPr>
        <p:spPr>
          <a:xfrm>
            <a:off x="7386993" y="2472194"/>
            <a:ext cx="916356" cy="30228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5" name="Rounded Rectangle 14"/>
          <p:cNvSpPr/>
          <p:nvPr/>
        </p:nvSpPr>
        <p:spPr>
          <a:xfrm>
            <a:off x="5744894" y="2460513"/>
            <a:ext cx="955742" cy="30228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6" name="Rounded Rectangle 15"/>
          <p:cNvSpPr/>
          <p:nvPr/>
        </p:nvSpPr>
        <p:spPr>
          <a:xfrm>
            <a:off x="6588758" y="879712"/>
            <a:ext cx="757319" cy="30228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7" name="Rounded Rectangle 16"/>
          <p:cNvSpPr/>
          <p:nvPr/>
        </p:nvSpPr>
        <p:spPr>
          <a:xfrm>
            <a:off x="6044162" y="393780"/>
            <a:ext cx="939644" cy="256515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" name="Rounded Rectangle 17"/>
          <p:cNvSpPr/>
          <p:nvPr/>
        </p:nvSpPr>
        <p:spPr>
          <a:xfrm>
            <a:off x="911990" y="378829"/>
            <a:ext cx="5218911" cy="276606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" name="Rounded Rectangle 18"/>
          <p:cNvSpPr/>
          <p:nvPr/>
        </p:nvSpPr>
        <p:spPr>
          <a:xfrm>
            <a:off x="1150894" y="400338"/>
            <a:ext cx="773054" cy="25146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0" name="Rounded Rectangle 19"/>
          <p:cNvSpPr/>
          <p:nvPr/>
        </p:nvSpPr>
        <p:spPr>
          <a:xfrm>
            <a:off x="956879" y="643545"/>
            <a:ext cx="1312917" cy="265812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" name="Rounded Rectangle 20"/>
          <p:cNvSpPr/>
          <p:nvPr/>
        </p:nvSpPr>
        <p:spPr>
          <a:xfrm>
            <a:off x="5320282" y="371961"/>
            <a:ext cx="698612" cy="25146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" name="Rounded Rectangle 21"/>
          <p:cNvSpPr/>
          <p:nvPr/>
        </p:nvSpPr>
        <p:spPr>
          <a:xfrm>
            <a:off x="3419269" y="1238928"/>
            <a:ext cx="1202746" cy="32842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" name="Text Box 13"/>
          <p:cNvSpPr txBox="1">
            <a:spLocks noChangeArrowheads="1"/>
          </p:cNvSpPr>
          <p:nvPr/>
        </p:nvSpPr>
        <p:spPr bwMode="auto">
          <a:xfrm>
            <a:off x="6499589" y="865632"/>
            <a:ext cx="3556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Q</a:t>
            </a:r>
          </a:p>
        </p:txBody>
      </p:sp>
      <p:sp>
        <p:nvSpPr>
          <p:cNvPr id="24" name="Text Box 17"/>
          <p:cNvSpPr txBox="1">
            <a:spLocks noChangeArrowheads="1"/>
          </p:cNvSpPr>
          <p:nvPr/>
        </p:nvSpPr>
        <p:spPr bwMode="auto">
          <a:xfrm>
            <a:off x="5707001" y="2444339"/>
            <a:ext cx="3129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P</a:t>
            </a:r>
          </a:p>
        </p:txBody>
      </p:sp>
      <p:sp>
        <p:nvSpPr>
          <p:cNvPr id="25" name="Text Box 18"/>
          <p:cNvSpPr txBox="1">
            <a:spLocks noChangeArrowheads="1"/>
          </p:cNvSpPr>
          <p:nvPr/>
        </p:nvSpPr>
        <p:spPr bwMode="auto">
          <a:xfrm>
            <a:off x="5789153" y="2445913"/>
            <a:ext cx="10922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(5, –3)</a:t>
            </a:r>
          </a:p>
        </p:txBody>
      </p:sp>
      <p:sp>
        <p:nvSpPr>
          <p:cNvPr id="26" name="Text Box 19"/>
          <p:cNvSpPr txBox="1">
            <a:spLocks noChangeArrowheads="1"/>
          </p:cNvSpPr>
          <p:nvPr/>
        </p:nvSpPr>
        <p:spPr bwMode="auto">
          <a:xfrm>
            <a:off x="7360070" y="2456996"/>
            <a:ext cx="3556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R</a:t>
            </a:r>
          </a:p>
        </p:txBody>
      </p:sp>
      <p:sp>
        <p:nvSpPr>
          <p:cNvPr id="33" name="Rectangle 32"/>
          <p:cNvSpPr/>
          <p:nvPr/>
        </p:nvSpPr>
        <p:spPr>
          <a:xfrm>
            <a:off x="926376" y="1499066"/>
            <a:ext cx="24032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u="sng" kern="0" dirty="0">
                <a:solidFill>
                  <a:srgbClr val="FF0000"/>
                </a:solidFill>
                <a:latin typeface="Bookman Old Style" pitchFamily="18" charset="0"/>
              </a:rPr>
              <a:t>By distance formula,</a:t>
            </a:r>
            <a:endParaRPr lang="en-US" sz="1600" b="1" u="sng" dirty="0">
              <a:solidFill>
                <a:srgbClr val="FF0000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495462" y="905870"/>
            <a:ext cx="42998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 eaLnBrk="0" hangingPunct="0">
              <a:defRPr/>
            </a:pPr>
            <a:r>
              <a:rPr lang="en-US" sz="1600" b="1" kern="0" dirty="0">
                <a:latin typeface="Bookman Old Style" pitchFamily="18" charset="0"/>
              </a:rPr>
              <a:t>Sol.</a:t>
            </a:r>
            <a:r>
              <a:rPr lang="en-US" sz="1600" kern="0" dirty="0">
                <a:latin typeface="Bookman Old Style" pitchFamily="18" charset="0"/>
              </a:rPr>
              <a:t>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Q (0, 1), P(5, –3)  R (</a:t>
            </a:r>
            <a:r>
              <a:rPr lang="en-US" sz="1600" b="1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, 6)</a:t>
            </a:r>
            <a:endParaRPr lang="en-US" sz="1600" b="1" kern="0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46" name="Text Box 14"/>
          <p:cNvSpPr txBox="1">
            <a:spLocks noChangeArrowheads="1"/>
          </p:cNvSpPr>
          <p:nvPr/>
        </p:nvSpPr>
        <p:spPr bwMode="auto">
          <a:xfrm>
            <a:off x="6593662" y="864759"/>
            <a:ext cx="907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(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0, 1)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1013387" y="1247534"/>
            <a:ext cx="457200" cy="285710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8" name="Rectangle 9"/>
          <p:cNvSpPr>
            <a:spLocks noChangeArrowheads="1"/>
          </p:cNvSpPr>
          <p:nvPr/>
        </p:nvSpPr>
        <p:spPr bwMode="auto">
          <a:xfrm>
            <a:off x="960853" y="1206876"/>
            <a:ext cx="56828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en-US" sz="1600" b="1" kern="0" dirty="0" smtClean="0">
                <a:latin typeface="Bookman Old Style" pitchFamily="18" charset="0"/>
              </a:rPr>
              <a:t>QP</a:t>
            </a:r>
            <a:endParaRPr lang="en-US" sz="1600" b="1" kern="0" dirty="0">
              <a:latin typeface="Bookman Old Style" pitchFamily="18" charset="0"/>
            </a:endParaRPr>
          </a:p>
        </p:txBody>
      </p:sp>
      <p:sp>
        <p:nvSpPr>
          <p:cNvPr id="49" name="Rectangle 9"/>
          <p:cNvSpPr>
            <a:spLocks noChangeArrowheads="1"/>
          </p:cNvSpPr>
          <p:nvPr/>
        </p:nvSpPr>
        <p:spPr bwMode="auto">
          <a:xfrm>
            <a:off x="1441389" y="1206876"/>
            <a:ext cx="30162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en-US" sz="1600" b="1" kern="0" dirty="0" smtClean="0">
                <a:latin typeface="Bookman Old Style" pitchFamily="18" charset="0"/>
              </a:rPr>
              <a:t>=</a:t>
            </a:r>
            <a:endParaRPr lang="en-US" sz="1600" b="1" kern="0" dirty="0">
              <a:latin typeface="Bookman Old Style" pitchFamily="18" charset="0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1710803" y="1249197"/>
            <a:ext cx="457200" cy="285710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1" name="Rectangle 9"/>
          <p:cNvSpPr>
            <a:spLocks noChangeArrowheads="1"/>
          </p:cNvSpPr>
          <p:nvPr/>
        </p:nvSpPr>
        <p:spPr bwMode="auto">
          <a:xfrm>
            <a:off x="1655261" y="1206876"/>
            <a:ext cx="56828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en-US" sz="1600" b="1" kern="0" dirty="0" smtClean="0">
                <a:latin typeface="Bookman Old Style" pitchFamily="18" charset="0"/>
              </a:rPr>
              <a:t>QR</a:t>
            </a:r>
            <a:endParaRPr lang="en-US" sz="1600" b="1" kern="0" dirty="0">
              <a:latin typeface="Bookman Old Style" pitchFamily="18" charset="0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3485938" y="1273559"/>
            <a:ext cx="1073875" cy="256376"/>
          </a:xfrm>
          <a:prstGeom prst="roundRect">
            <a:avLst/>
          </a:prstGeom>
          <a:solidFill>
            <a:srgbClr val="FFBDD3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3" name="TextBox 52"/>
          <p:cNvSpPr txBox="1"/>
          <p:nvPr/>
        </p:nvSpPr>
        <p:spPr>
          <a:xfrm>
            <a:off x="3415563" y="1228599"/>
            <a:ext cx="1234125" cy="33855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QP = QR</a:t>
            </a:r>
            <a:endParaRPr lang="en-US" sz="1600" b="1" dirty="0">
              <a:solidFill>
                <a:schemeClr val="tx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09727" y="1186858"/>
            <a:ext cx="3625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>
                <a:latin typeface="Symbol" panose="05050102010706020507" pitchFamily="18" charset="2"/>
              </a:rPr>
              <a:t>\</a:t>
            </a:r>
            <a:endParaRPr lang="en-US" sz="1600" dirty="0"/>
          </a:p>
        </p:txBody>
      </p:sp>
      <p:sp>
        <p:nvSpPr>
          <p:cNvPr id="55" name="Oval 15"/>
          <p:cNvSpPr>
            <a:spLocks noChangeArrowheads="1"/>
          </p:cNvSpPr>
          <p:nvPr/>
        </p:nvSpPr>
        <p:spPr bwMode="auto">
          <a:xfrm>
            <a:off x="5815255" y="2314348"/>
            <a:ext cx="111125" cy="111125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  <a:round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6" name="Oval 16"/>
          <p:cNvSpPr>
            <a:spLocks noChangeArrowheads="1"/>
          </p:cNvSpPr>
          <p:nvPr/>
        </p:nvSpPr>
        <p:spPr bwMode="auto">
          <a:xfrm>
            <a:off x="7468266" y="2342364"/>
            <a:ext cx="111125" cy="111125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  <a:round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7" name="Oval 12"/>
          <p:cNvSpPr>
            <a:spLocks noChangeArrowheads="1"/>
          </p:cNvSpPr>
          <p:nvPr/>
        </p:nvSpPr>
        <p:spPr bwMode="auto">
          <a:xfrm>
            <a:off x="6653405" y="1219431"/>
            <a:ext cx="111125" cy="111125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  <a:round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8" name="Rectangular Callout 57"/>
          <p:cNvSpPr/>
          <p:nvPr/>
        </p:nvSpPr>
        <p:spPr>
          <a:xfrm>
            <a:off x="6857700" y="2890743"/>
            <a:ext cx="1672817" cy="418447"/>
          </a:xfrm>
          <a:prstGeom prst="wedgeRectCallout">
            <a:avLst>
              <a:gd name="adj1" fmla="val 27892"/>
              <a:gd name="adj2" fmla="val -107939"/>
            </a:avLst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59" name="Rectangle 58"/>
          <p:cNvSpPr/>
          <p:nvPr/>
        </p:nvSpPr>
        <p:spPr>
          <a:xfrm>
            <a:off x="6932811" y="294781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0" name="Rectangle 59"/>
          <p:cNvSpPr/>
          <p:nvPr/>
        </p:nvSpPr>
        <p:spPr>
          <a:xfrm>
            <a:off x="7670644" y="294781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1" name="Rectangle 60"/>
          <p:cNvSpPr/>
          <p:nvPr/>
        </p:nvSpPr>
        <p:spPr>
          <a:xfrm>
            <a:off x="6878817" y="2911103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</a:t>
            </a:r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601495" y="2890083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6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3998421" y="387281"/>
            <a:ext cx="841940" cy="25146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3" name="Rounded Rectangle 92"/>
          <p:cNvSpPr/>
          <p:nvPr/>
        </p:nvSpPr>
        <p:spPr>
          <a:xfrm>
            <a:off x="2175442" y="396538"/>
            <a:ext cx="1245012" cy="25146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94" name="Group 93"/>
          <p:cNvGrpSpPr/>
          <p:nvPr/>
        </p:nvGrpSpPr>
        <p:grpSpPr>
          <a:xfrm>
            <a:off x="3815455" y="1110802"/>
            <a:ext cx="2336583" cy="521435"/>
            <a:chOff x="6045833" y="2764487"/>
            <a:chExt cx="2336583" cy="521435"/>
          </a:xfrm>
        </p:grpSpPr>
        <p:sp>
          <p:nvSpPr>
            <p:cNvPr id="95" name="Rounded Rectangle 94"/>
            <p:cNvSpPr/>
            <p:nvPr/>
          </p:nvSpPr>
          <p:spPr bwMode="auto">
            <a:xfrm rot="10800000" flipH="1" flipV="1">
              <a:off x="6046609" y="2764487"/>
              <a:ext cx="2335807" cy="52143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045833" y="2820346"/>
              <a:ext cx="23154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Squaring both side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695450" y="1554406"/>
            <a:ext cx="3115276" cy="630936"/>
            <a:chOff x="5629210" y="2709736"/>
            <a:chExt cx="3115276" cy="630936"/>
          </a:xfrm>
        </p:grpSpPr>
        <p:sp>
          <p:nvSpPr>
            <p:cNvPr id="98" name="Rounded Rectangle 97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  <a:ln>
              <a:noFill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793513" y="1537580"/>
            <a:ext cx="3115276" cy="630936"/>
            <a:chOff x="5629210" y="2709736"/>
            <a:chExt cx="3115276" cy="630936"/>
          </a:xfrm>
        </p:grpSpPr>
        <p:sp>
          <p:nvSpPr>
            <p:cNvPr id="101" name="Rounded Rectangle 100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Q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714971" y="1515687"/>
            <a:ext cx="3115276" cy="630936"/>
            <a:chOff x="5629210" y="2709736"/>
            <a:chExt cx="3115276" cy="630936"/>
          </a:xfrm>
        </p:grpSpPr>
        <p:sp>
          <p:nvSpPr>
            <p:cNvPr id="104" name="Rounded Rectangle 103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R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770992" y="1537580"/>
            <a:ext cx="3115276" cy="630936"/>
            <a:chOff x="5629210" y="2709736"/>
            <a:chExt cx="3115276" cy="630936"/>
          </a:xfrm>
        </p:grpSpPr>
        <p:sp>
          <p:nvSpPr>
            <p:cNvPr id="107" name="Rounded Rectangle 106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Q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09" name="Group 108"/>
          <p:cNvGrpSpPr/>
          <p:nvPr/>
        </p:nvGrpSpPr>
        <p:grpSpPr>
          <a:xfrm>
            <a:off x="651770" y="2299932"/>
            <a:ext cx="3390045" cy="836821"/>
            <a:chOff x="5341380" y="2415608"/>
            <a:chExt cx="3390045" cy="836821"/>
          </a:xfrm>
        </p:grpSpPr>
        <p:sp>
          <p:nvSpPr>
            <p:cNvPr id="110" name="Rounded Rectangle 109"/>
            <p:cNvSpPr/>
            <p:nvPr/>
          </p:nvSpPr>
          <p:spPr bwMode="auto">
            <a:xfrm rot="10800000" flipH="1" flipV="1">
              <a:off x="5416694" y="2415608"/>
              <a:ext cx="3222356" cy="836821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5341380" y="2551347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EQUIDISTANT means ‘Equal Distance’. </a:t>
              </a:r>
            </a:p>
          </p:txBody>
        </p:sp>
      </p:grpSp>
      <p:grpSp>
        <p:nvGrpSpPr>
          <p:cNvPr id="112" name="Group 111"/>
          <p:cNvGrpSpPr/>
          <p:nvPr/>
        </p:nvGrpSpPr>
        <p:grpSpPr>
          <a:xfrm>
            <a:off x="699125" y="2393174"/>
            <a:ext cx="3081859" cy="691587"/>
            <a:chOff x="5495473" y="2499242"/>
            <a:chExt cx="3081859" cy="691587"/>
          </a:xfrm>
        </p:grpSpPr>
        <p:sp>
          <p:nvSpPr>
            <p:cNvPr id="113" name="Rounded Rectangle 112"/>
            <p:cNvSpPr/>
            <p:nvPr/>
          </p:nvSpPr>
          <p:spPr bwMode="auto">
            <a:xfrm rot="10800000" flipH="1" flipV="1">
              <a:off x="5696320" y="2499242"/>
              <a:ext cx="2663105" cy="691587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5495473" y="2529313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We need to find </a:t>
              </a:r>
            </a:p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co-ordinates of point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R.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15" name="Rounded Rectangle 114"/>
          <p:cNvSpPr/>
          <p:nvPr/>
        </p:nvSpPr>
        <p:spPr bwMode="auto">
          <a:xfrm rot="10800000" flipH="1" flipV="1">
            <a:off x="722945" y="2363717"/>
            <a:ext cx="3198160" cy="6940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648936" y="2424143"/>
            <a:ext cx="3423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Which is the formula to find length </a:t>
            </a:r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of QP and QR?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117" name="Group 116"/>
          <p:cNvGrpSpPr/>
          <p:nvPr/>
        </p:nvGrpSpPr>
        <p:grpSpPr>
          <a:xfrm>
            <a:off x="1096939" y="2529968"/>
            <a:ext cx="2445866" cy="355840"/>
            <a:chOff x="4864018" y="1396174"/>
            <a:chExt cx="2445866" cy="355840"/>
          </a:xfrm>
        </p:grpSpPr>
        <p:sp>
          <p:nvSpPr>
            <p:cNvPr id="118" name="Freeform 117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32" name="Rectangle 131"/>
          <p:cNvSpPr/>
          <p:nvPr/>
        </p:nvSpPr>
        <p:spPr>
          <a:xfrm>
            <a:off x="1325628" y="2583473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3" name="Rectangle 132"/>
          <p:cNvSpPr/>
          <p:nvPr/>
        </p:nvSpPr>
        <p:spPr>
          <a:xfrm>
            <a:off x="1799244" y="2590851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4" name="Rectangle 133"/>
          <p:cNvSpPr/>
          <p:nvPr/>
        </p:nvSpPr>
        <p:spPr>
          <a:xfrm>
            <a:off x="2522252" y="2599626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5" name="Rectangle 134"/>
          <p:cNvSpPr/>
          <p:nvPr/>
        </p:nvSpPr>
        <p:spPr>
          <a:xfrm>
            <a:off x="3039858" y="2600373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6" name="Rectangle 135"/>
          <p:cNvSpPr/>
          <p:nvPr/>
        </p:nvSpPr>
        <p:spPr>
          <a:xfrm>
            <a:off x="1313350" y="2571489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7" name="Rectangle 136"/>
          <p:cNvSpPr/>
          <p:nvPr/>
        </p:nvSpPr>
        <p:spPr>
          <a:xfrm>
            <a:off x="1786966" y="2578867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8" name="Rectangle 137"/>
          <p:cNvSpPr/>
          <p:nvPr/>
        </p:nvSpPr>
        <p:spPr>
          <a:xfrm>
            <a:off x="2509974" y="2587642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9" name="Rectangle 138"/>
          <p:cNvSpPr/>
          <p:nvPr/>
        </p:nvSpPr>
        <p:spPr>
          <a:xfrm>
            <a:off x="3027580" y="2588389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76" name="Rounded Rectangle 175"/>
          <p:cNvSpPr/>
          <p:nvPr/>
        </p:nvSpPr>
        <p:spPr bwMode="auto">
          <a:xfrm rot="10800000" flipH="1" flipV="1">
            <a:off x="718519" y="1787155"/>
            <a:ext cx="3198160" cy="6940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616926" y="1847581"/>
            <a:ext cx="3423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Which is the formula to find length of </a:t>
            </a:r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QR?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178" name="Group 177"/>
          <p:cNvGrpSpPr/>
          <p:nvPr/>
        </p:nvGrpSpPr>
        <p:grpSpPr>
          <a:xfrm>
            <a:off x="1092513" y="1953406"/>
            <a:ext cx="2445866" cy="355840"/>
            <a:chOff x="4864018" y="1396174"/>
            <a:chExt cx="2445866" cy="355840"/>
          </a:xfrm>
        </p:grpSpPr>
        <p:sp>
          <p:nvSpPr>
            <p:cNvPr id="179" name="Freeform 178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81" name="TextBox 180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82" name="TextBox 181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93" name="Rectangle 192"/>
          <p:cNvSpPr/>
          <p:nvPr/>
        </p:nvSpPr>
        <p:spPr>
          <a:xfrm>
            <a:off x="1794818" y="2014289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4" name="Rectangle 193"/>
          <p:cNvSpPr/>
          <p:nvPr/>
        </p:nvSpPr>
        <p:spPr>
          <a:xfrm>
            <a:off x="2517826" y="2023064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5" name="Rectangle 194"/>
          <p:cNvSpPr/>
          <p:nvPr/>
        </p:nvSpPr>
        <p:spPr>
          <a:xfrm>
            <a:off x="1308924" y="1994927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6" name="Rectangle 195"/>
          <p:cNvSpPr/>
          <p:nvPr/>
        </p:nvSpPr>
        <p:spPr>
          <a:xfrm>
            <a:off x="3023154" y="2011827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7" name="Rectangular Callout 196"/>
          <p:cNvSpPr/>
          <p:nvPr/>
        </p:nvSpPr>
        <p:spPr>
          <a:xfrm>
            <a:off x="6852647" y="2895125"/>
            <a:ext cx="1672817" cy="418447"/>
          </a:xfrm>
          <a:prstGeom prst="wedgeRectCallout">
            <a:avLst>
              <a:gd name="adj1" fmla="val 27892"/>
              <a:gd name="adj2" fmla="val -107939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98" name="Rectangle 197"/>
          <p:cNvSpPr/>
          <p:nvPr/>
        </p:nvSpPr>
        <p:spPr>
          <a:xfrm>
            <a:off x="6927758" y="295219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99" name="Rectangle 198"/>
          <p:cNvSpPr/>
          <p:nvPr/>
        </p:nvSpPr>
        <p:spPr>
          <a:xfrm>
            <a:off x="7665591" y="295219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00" name="Rectangle 199"/>
          <p:cNvSpPr/>
          <p:nvPr/>
        </p:nvSpPr>
        <p:spPr>
          <a:xfrm>
            <a:off x="6873764" y="2915485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</a:t>
            </a:r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01" name="Rectangle 200"/>
          <p:cNvSpPr/>
          <p:nvPr/>
        </p:nvSpPr>
        <p:spPr>
          <a:xfrm>
            <a:off x="7596442" y="2894465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6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202" name="Group 201"/>
          <p:cNvGrpSpPr/>
          <p:nvPr/>
        </p:nvGrpSpPr>
        <p:grpSpPr>
          <a:xfrm>
            <a:off x="707507" y="2684873"/>
            <a:ext cx="3115276" cy="630936"/>
            <a:chOff x="5629210" y="2709736"/>
            <a:chExt cx="3115276" cy="630936"/>
          </a:xfrm>
        </p:grpSpPr>
        <p:sp>
          <p:nvSpPr>
            <p:cNvPr id="203" name="Rounded Rectangle 202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Q be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205" name="Group 204"/>
          <p:cNvGrpSpPr/>
          <p:nvPr/>
        </p:nvGrpSpPr>
        <p:grpSpPr>
          <a:xfrm>
            <a:off x="748388" y="2684872"/>
            <a:ext cx="3115276" cy="630936"/>
            <a:chOff x="5629210" y="2709736"/>
            <a:chExt cx="3115276" cy="630936"/>
          </a:xfrm>
        </p:grpSpPr>
        <p:sp>
          <p:nvSpPr>
            <p:cNvPr id="206" name="Rounded Rectangle 205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R be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208" name="Rounded Rectangle 207"/>
          <p:cNvSpPr/>
          <p:nvPr/>
        </p:nvSpPr>
        <p:spPr>
          <a:xfrm>
            <a:off x="7674363" y="2503057"/>
            <a:ext cx="290912" cy="249067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9" name="Text Box 20"/>
          <p:cNvSpPr txBox="1">
            <a:spLocks noChangeArrowheads="1"/>
          </p:cNvSpPr>
          <p:nvPr/>
        </p:nvSpPr>
        <p:spPr bwMode="auto">
          <a:xfrm>
            <a:off x="7551730" y="2448780"/>
            <a:ext cx="8255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(</a:t>
            </a:r>
            <a:r>
              <a:rPr lang="en-US" sz="1600" b="1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,6)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210" name="Rounded Rectangle 209"/>
          <p:cNvSpPr/>
          <p:nvPr/>
        </p:nvSpPr>
        <p:spPr>
          <a:xfrm>
            <a:off x="4754170" y="638503"/>
            <a:ext cx="387684" cy="251460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1" name="Rounded Rectangle 210"/>
          <p:cNvSpPr/>
          <p:nvPr/>
        </p:nvSpPr>
        <p:spPr>
          <a:xfrm>
            <a:off x="5611044" y="642450"/>
            <a:ext cx="386193" cy="251460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2" name="Rectangular Callout 211"/>
          <p:cNvSpPr/>
          <p:nvPr/>
        </p:nvSpPr>
        <p:spPr>
          <a:xfrm>
            <a:off x="4571700" y="2880695"/>
            <a:ext cx="1672817" cy="418447"/>
          </a:xfrm>
          <a:prstGeom prst="wedgeRectCallout">
            <a:avLst>
              <a:gd name="adj1" fmla="val 28521"/>
              <a:gd name="adj2" fmla="val -85334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3" name="Rectangle 212"/>
          <p:cNvSpPr/>
          <p:nvPr/>
        </p:nvSpPr>
        <p:spPr>
          <a:xfrm>
            <a:off x="4620311" y="2949294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4" name="Rectangle 213"/>
          <p:cNvSpPr/>
          <p:nvPr/>
        </p:nvSpPr>
        <p:spPr>
          <a:xfrm>
            <a:off x="5421838" y="2949294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5" name="Rectangle 214"/>
          <p:cNvSpPr/>
          <p:nvPr/>
        </p:nvSpPr>
        <p:spPr>
          <a:xfrm>
            <a:off x="4592817" y="2901055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5,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6" name="Rectangle 215"/>
          <p:cNvSpPr/>
          <p:nvPr/>
        </p:nvSpPr>
        <p:spPr>
          <a:xfrm>
            <a:off x="5361271" y="2901055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–3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7" name="Rectangular Callout 216"/>
          <p:cNvSpPr/>
          <p:nvPr/>
        </p:nvSpPr>
        <p:spPr>
          <a:xfrm>
            <a:off x="4789631" y="987332"/>
            <a:ext cx="1672817" cy="418447"/>
          </a:xfrm>
          <a:prstGeom prst="wedgeRectCallout">
            <a:avLst>
              <a:gd name="adj1" fmla="val 62340"/>
              <a:gd name="adj2" fmla="val -13690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8" name="Rectangle 217"/>
          <p:cNvSpPr/>
          <p:nvPr/>
        </p:nvSpPr>
        <p:spPr>
          <a:xfrm>
            <a:off x="4851680" y="1045230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9" name="Rectangle 218"/>
          <p:cNvSpPr/>
          <p:nvPr/>
        </p:nvSpPr>
        <p:spPr>
          <a:xfrm>
            <a:off x="5584440" y="1056667"/>
            <a:ext cx="797315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20" name="Rectangle 219"/>
          <p:cNvSpPr/>
          <p:nvPr/>
        </p:nvSpPr>
        <p:spPr>
          <a:xfrm>
            <a:off x="4757583" y="1007692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0,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21" name="Rectangle 220"/>
          <p:cNvSpPr/>
          <p:nvPr/>
        </p:nvSpPr>
        <p:spPr>
          <a:xfrm>
            <a:off x="5606873" y="1007692"/>
            <a:ext cx="9396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</a:t>
            </a:r>
            <a:r>
              <a:rPr lang="en-US" sz="1600" b="1" kern="0" dirty="0">
                <a:solidFill>
                  <a:schemeClr val="bg1"/>
                </a:solidFill>
                <a:latin typeface="Bookman Old Style" pitchFamily="18" charset="0"/>
              </a:rPr>
              <a:t>= 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 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22" name="Rectangular Callout 221"/>
          <p:cNvSpPr/>
          <p:nvPr/>
        </p:nvSpPr>
        <p:spPr>
          <a:xfrm>
            <a:off x="4785250" y="983153"/>
            <a:ext cx="1672817" cy="418447"/>
          </a:xfrm>
          <a:prstGeom prst="wedgeRectCallout">
            <a:avLst>
              <a:gd name="adj1" fmla="val 64822"/>
              <a:gd name="adj2" fmla="val -19793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23" name="Rectangle 222"/>
          <p:cNvSpPr/>
          <p:nvPr/>
        </p:nvSpPr>
        <p:spPr>
          <a:xfrm>
            <a:off x="4817829" y="104022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24" name="Rectangle 223"/>
          <p:cNvSpPr/>
          <p:nvPr/>
        </p:nvSpPr>
        <p:spPr>
          <a:xfrm>
            <a:off x="5640466" y="1040227"/>
            <a:ext cx="797315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25" name="Rectangle 224"/>
          <p:cNvSpPr/>
          <p:nvPr/>
        </p:nvSpPr>
        <p:spPr>
          <a:xfrm>
            <a:off x="4753202" y="1003513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0,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26" name="Rectangle 225"/>
          <p:cNvSpPr/>
          <p:nvPr/>
        </p:nvSpPr>
        <p:spPr>
          <a:xfrm>
            <a:off x="5602492" y="1003513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1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27" name="Rectangular Callout 226"/>
          <p:cNvSpPr/>
          <p:nvPr/>
        </p:nvSpPr>
        <p:spPr>
          <a:xfrm>
            <a:off x="6889644" y="1375713"/>
            <a:ext cx="1672817" cy="418447"/>
          </a:xfrm>
          <a:prstGeom prst="wedgeRectCallout">
            <a:avLst>
              <a:gd name="adj1" fmla="val -55067"/>
              <a:gd name="adj2" fmla="val -111524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28" name="Rectangle 227"/>
          <p:cNvSpPr/>
          <p:nvPr/>
        </p:nvSpPr>
        <p:spPr>
          <a:xfrm>
            <a:off x="6922223" y="143278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29" name="Rectangle 228"/>
          <p:cNvSpPr/>
          <p:nvPr/>
        </p:nvSpPr>
        <p:spPr>
          <a:xfrm>
            <a:off x="7744860" y="1432787"/>
            <a:ext cx="797315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30" name="Rectangle 229"/>
          <p:cNvSpPr/>
          <p:nvPr/>
        </p:nvSpPr>
        <p:spPr>
          <a:xfrm>
            <a:off x="6857596" y="1396073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0,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31" name="Rectangle 230"/>
          <p:cNvSpPr/>
          <p:nvPr/>
        </p:nvSpPr>
        <p:spPr>
          <a:xfrm>
            <a:off x="7706886" y="1396073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1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32" name="Rounded Rectangle 231"/>
          <p:cNvSpPr/>
          <p:nvPr/>
        </p:nvSpPr>
        <p:spPr>
          <a:xfrm>
            <a:off x="2771101" y="640202"/>
            <a:ext cx="2371924" cy="270087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33" name="Rectangle 9"/>
          <p:cNvSpPr>
            <a:spLocks noChangeArrowheads="1"/>
          </p:cNvSpPr>
          <p:nvPr/>
        </p:nvSpPr>
        <p:spPr bwMode="auto">
          <a:xfrm>
            <a:off x="513738" y="337390"/>
            <a:ext cx="793359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l" eaLnBrk="0" hangingPunct="0">
              <a:tabLst>
                <a:tab pos="406400" algn="l"/>
                <a:tab pos="50800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Q. 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If Q (0,1) is equidistant from P (5,–3) and R(</a:t>
            </a:r>
            <a:r>
              <a:rPr lang="en-US" sz="1600" b="1" i="1" kern="0" dirty="0">
                <a:solidFill>
                  <a:srgbClr val="0000FF"/>
                </a:solidFill>
                <a:latin typeface="Bookman Old Style" pitchFamily="18" charset="0"/>
              </a:rPr>
              <a:t>x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,6), find the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	values of </a:t>
            </a:r>
            <a:r>
              <a:rPr lang="en-US" sz="1600" b="1" i="1" kern="0" dirty="0" smtClean="0">
                <a:solidFill>
                  <a:srgbClr val="0000FF"/>
                </a:solidFill>
                <a:latin typeface="Bookman Old Style" pitchFamily="18" charset="0"/>
              </a:rPr>
              <a:t>x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, Also find the distances QR and PR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.</a:t>
            </a:r>
            <a:endParaRPr lang="en-US" sz="1600" b="1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cxnSp>
        <p:nvCxnSpPr>
          <p:cNvPr id="242" name="Straight Connector 241"/>
          <p:cNvCxnSpPr/>
          <p:nvPr/>
        </p:nvCxnSpPr>
        <p:spPr bwMode="auto">
          <a:xfrm flipH="1">
            <a:off x="4037721" y="2559911"/>
            <a:ext cx="287759" cy="235639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3" name="Rounded Rectangular Callout 242"/>
          <p:cNvSpPr/>
          <p:nvPr/>
        </p:nvSpPr>
        <p:spPr bwMode="auto">
          <a:xfrm rot="10800000" flipH="1" flipV="1">
            <a:off x="1733621" y="3121807"/>
            <a:ext cx="1107330" cy="365682"/>
          </a:xfrm>
          <a:prstGeom prst="wedgeRoundRectCallout">
            <a:avLst>
              <a:gd name="adj1" fmla="val -7325"/>
              <a:gd name="adj2" fmla="val 85291"/>
              <a:gd name="adj3" fmla="val 16667"/>
            </a:avLst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i="1" kern="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x</a:t>
            </a:r>
            <a:r>
              <a:rPr lang="en-US" sz="1600" kern="0" baseline="30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 = 16</a:t>
            </a: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82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"/>
                            </p:stCondLst>
                            <p:childTnLst>
                              <p:par>
                                <p:cTn id="1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35" presetClass="emph" presetSubtype="0" repeatCount="3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1" dur="4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35" presetClass="emph" presetSubtype="0" repeatCount="35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5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35" presetClass="emph" presetSubtype="0" repeatCount="35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6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3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4" fill="hold">
                      <p:stCondLst>
                        <p:cond delay="indefinite"/>
                      </p:stCondLst>
                      <p:childTnLst>
                        <p:par>
                          <p:cTn id="235" fill="hold">
                            <p:stCondLst>
                              <p:cond delay="0"/>
                            </p:stCondLst>
                            <p:childTnLst>
                              <p:par>
                                <p:cTn id="2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0" fill="hold">
                      <p:stCondLst>
                        <p:cond delay="indefinite"/>
                      </p:stCondLst>
                      <p:childTnLst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4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9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0" fill="hold">
                      <p:stCondLst>
                        <p:cond delay="indefinite"/>
                      </p:stCondLst>
                      <p:childTnLst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4" fill="hold">
                      <p:stCondLst>
                        <p:cond delay="indefinite"/>
                      </p:stCondLst>
                      <p:childTnLst>
                        <p:par>
                          <p:cTn id="285" fill="hold">
                            <p:stCondLst>
                              <p:cond delay="0"/>
                            </p:stCondLst>
                            <p:childTnLst>
                              <p:par>
                                <p:cTn id="2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9" fill="hold">
                      <p:stCondLst>
                        <p:cond delay="indefinite"/>
                      </p:stCondLst>
                      <p:childTnLst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4" fill="hold">
                      <p:stCondLst>
                        <p:cond delay="indefinite"/>
                      </p:stCondLst>
                      <p:childTnLst>
                        <p:par>
                          <p:cTn id="295" fill="hold">
                            <p:stCondLst>
                              <p:cond delay="0"/>
                            </p:stCondLst>
                            <p:childTnLst>
                              <p:par>
                                <p:cTn id="2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3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4" fill="hold">
                      <p:stCondLst>
                        <p:cond delay="indefinite"/>
                      </p:stCondLst>
                      <p:childTnLst>
                        <p:par>
                          <p:cTn id="305" fill="hold">
                            <p:stCondLst>
                              <p:cond delay="0"/>
                            </p:stCondLst>
                            <p:childTnLst>
                              <p:par>
                                <p:cTn id="3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8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3" fill="hold">
                      <p:stCondLst>
                        <p:cond delay="indefinite"/>
                      </p:stCondLst>
                      <p:childTnLst>
                        <p:par>
                          <p:cTn id="314" fill="hold">
                            <p:stCondLst>
                              <p:cond delay="0"/>
                            </p:stCondLst>
                            <p:childTnLst>
                              <p:par>
                                <p:cTn id="3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8" fill="hold">
                      <p:stCondLst>
                        <p:cond delay="indefinite"/>
                      </p:stCondLst>
                      <p:childTnLst>
                        <p:par>
                          <p:cTn id="319" fill="hold">
                            <p:stCondLst>
                              <p:cond delay="0"/>
                            </p:stCondLst>
                            <p:childTnLst>
                              <p:par>
                                <p:cTn id="3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2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8" fill="hold">
                      <p:stCondLst>
                        <p:cond delay="indefinite"/>
                      </p:stCondLst>
                      <p:childTnLst>
                        <p:par>
                          <p:cTn id="329" fill="hold">
                            <p:stCondLst>
                              <p:cond delay="0"/>
                            </p:stCondLst>
                            <p:childTnLst>
                              <p:par>
                                <p:cTn id="3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2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3" fill="hold">
                      <p:stCondLst>
                        <p:cond delay="indefinite"/>
                      </p:stCondLst>
                      <p:childTnLst>
                        <p:par>
                          <p:cTn id="334" fill="hold">
                            <p:stCondLst>
                              <p:cond delay="0"/>
                            </p:stCondLst>
                            <p:childTnLst>
                              <p:par>
                                <p:cTn id="3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8" fill="hold">
                      <p:stCondLst>
                        <p:cond delay="indefinite"/>
                      </p:stCondLst>
                      <p:childTnLst>
                        <p:par>
                          <p:cTn id="339" fill="hold">
                            <p:stCondLst>
                              <p:cond delay="0"/>
                            </p:stCondLst>
                            <p:childTnLst>
                              <p:par>
                                <p:cTn id="3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1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4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6" fill="hold">
                      <p:stCondLst>
                        <p:cond delay="indefinite"/>
                      </p:stCondLst>
                      <p:childTnLst>
                        <p:par>
                          <p:cTn id="347" fill="hold">
                            <p:stCondLst>
                              <p:cond delay="0"/>
                            </p:stCondLst>
                            <p:childTnLst>
                              <p:par>
                                <p:cTn id="3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0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1" fill="hold">
                      <p:stCondLst>
                        <p:cond delay="indefinite"/>
                      </p:stCondLst>
                      <p:childTnLst>
                        <p:par>
                          <p:cTn id="362" fill="hold">
                            <p:stCondLst>
                              <p:cond delay="0"/>
                            </p:stCondLst>
                            <p:childTnLst>
                              <p:par>
                                <p:cTn id="3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6" fill="hold">
                      <p:stCondLst>
                        <p:cond delay="indefinite"/>
                      </p:stCondLst>
                      <p:childTnLst>
                        <p:par>
                          <p:cTn id="367" fill="hold">
                            <p:stCondLst>
                              <p:cond delay="0"/>
                            </p:stCondLst>
                            <p:childTnLst>
                              <p:par>
                                <p:cTn id="36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9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4" fill="hold">
                      <p:stCondLst>
                        <p:cond delay="indefinite"/>
                      </p:stCondLst>
                      <p:childTnLst>
                        <p:par>
                          <p:cTn id="375" fill="hold">
                            <p:stCondLst>
                              <p:cond delay="0"/>
                            </p:stCondLst>
                            <p:childTnLst>
                              <p:par>
                                <p:cTn id="3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9" fill="hold">
                      <p:stCondLst>
                        <p:cond delay="indefinite"/>
                      </p:stCondLst>
                      <p:childTnLst>
                        <p:par>
                          <p:cTn id="380" fill="hold">
                            <p:stCondLst>
                              <p:cond delay="0"/>
                            </p:stCondLst>
                            <p:childTnLst>
                              <p:par>
                                <p:cTn id="3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4" fill="hold">
                      <p:stCondLst>
                        <p:cond delay="indefinite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8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9" fill="hold">
                      <p:stCondLst>
                        <p:cond delay="indefinite"/>
                      </p:stCondLst>
                      <p:childTnLst>
                        <p:par>
                          <p:cTn id="390" fill="hold">
                            <p:stCondLst>
                              <p:cond delay="0"/>
                            </p:stCondLst>
                            <p:childTnLst>
                              <p:par>
                                <p:cTn id="3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4" fill="hold">
                      <p:stCondLst>
                        <p:cond delay="indefinite"/>
                      </p:stCondLst>
                      <p:childTnLst>
                        <p:par>
                          <p:cTn id="395" fill="hold">
                            <p:stCondLst>
                              <p:cond delay="0"/>
                            </p:stCondLst>
                            <p:childTnLst>
                              <p:par>
                                <p:cTn id="39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2" fill="hold">
                      <p:stCondLst>
                        <p:cond delay="indefinite"/>
                      </p:stCondLst>
                      <p:childTnLst>
                        <p:par>
                          <p:cTn id="403" fill="hold">
                            <p:stCondLst>
                              <p:cond delay="0"/>
                            </p:stCondLst>
                            <p:childTnLst>
                              <p:par>
                                <p:cTn id="4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2" fill="hold">
                      <p:stCondLst>
                        <p:cond delay="indefinite"/>
                      </p:stCondLst>
                      <p:childTnLst>
                        <p:par>
                          <p:cTn id="413" fill="hold">
                            <p:stCondLst>
                              <p:cond delay="0"/>
                            </p:stCondLst>
                            <p:childTnLst>
                              <p:par>
                                <p:cTn id="4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6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7" fill="hold">
                      <p:stCondLst>
                        <p:cond delay="indefinite"/>
                      </p:stCondLst>
                      <p:childTnLst>
                        <p:par>
                          <p:cTn id="418" fill="hold">
                            <p:stCondLst>
                              <p:cond delay="0"/>
                            </p:stCondLst>
                            <p:childTnLst>
                              <p:par>
                                <p:cTn id="4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2" fill="hold">
                      <p:stCondLst>
                        <p:cond delay="indefinite"/>
                      </p:stCondLst>
                      <p:childTnLst>
                        <p:par>
                          <p:cTn id="423" fill="hold">
                            <p:stCondLst>
                              <p:cond delay="0"/>
                            </p:stCondLst>
                            <p:childTnLst>
                              <p:par>
                                <p:cTn id="4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5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8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4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0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3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6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9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5" fill="hold">
                      <p:stCondLst>
                        <p:cond delay="indefinite"/>
                      </p:stCondLst>
                      <p:childTnLst>
                        <p:par>
                          <p:cTn id="456" fill="hold">
                            <p:stCondLst>
                              <p:cond delay="0"/>
                            </p:stCondLst>
                            <p:childTnLst>
                              <p:par>
                                <p:cTn id="4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0" fill="hold">
                      <p:stCondLst>
                        <p:cond delay="indefinite"/>
                      </p:stCondLst>
                      <p:childTnLst>
                        <p:par>
                          <p:cTn id="461" fill="hold">
                            <p:stCondLst>
                              <p:cond delay="0"/>
                            </p:stCondLst>
                            <p:childTnLst>
                              <p:par>
                                <p:cTn id="4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4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5" fill="hold">
                      <p:stCondLst>
                        <p:cond delay="indefinite"/>
                      </p:stCondLst>
                      <p:childTnLst>
                        <p:par>
                          <p:cTn id="466" fill="hold">
                            <p:stCondLst>
                              <p:cond delay="0"/>
                            </p:stCondLst>
                            <p:childTnLst>
                              <p:par>
                                <p:cTn id="4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0" fill="hold">
                      <p:stCondLst>
                        <p:cond delay="indefinite"/>
                      </p:stCondLst>
                      <p:childTnLst>
                        <p:par>
                          <p:cTn id="471" fill="hold">
                            <p:stCondLst>
                              <p:cond delay="0"/>
                            </p:stCondLst>
                            <p:childTnLst>
                              <p:par>
                                <p:cTn id="472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5" fill="hold">
                      <p:stCondLst>
                        <p:cond delay="indefinite"/>
                      </p:stCondLst>
                      <p:childTnLst>
                        <p:par>
                          <p:cTn id="476" fill="hold">
                            <p:stCondLst>
                              <p:cond delay="0"/>
                            </p:stCondLst>
                            <p:childTnLst>
                              <p:par>
                                <p:cTn id="4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0" fill="hold">
                      <p:stCondLst>
                        <p:cond delay="indefinite"/>
                      </p:stCondLst>
                      <p:childTnLst>
                        <p:par>
                          <p:cTn id="481" fill="hold">
                            <p:stCondLst>
                              <p:cond delay="0"/>
                            </p:stCondLst>
                            <p:childTnLst>
                              <p:par>
                                <p:cTn id="4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5" fill="hold">
                      <p:stCondLst>
                        <p:cond delay="indefinite"/>
                      </p:stCondLst>
                      <p:childTnLst>
                        <p:par>
                          <p:cTn id="486" fill="hold">
                            <p:stCondLst>
                              <p:cond delay="0"/>
                            </p:stCondLst>
                            <p:childTnLst>
                              <p:par>
                                <p:cTn id="4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0" fill="hold">
                      <p:stCondLst>
                        <p:cond delay="indefinite"/>
                      </p:stCondLst>
                      <p:childTnLst>
                        <p:par>
                          <p:cTn id="491" fill="hold">
                            <p:stCondLst>
                              <p:cond delay="0"/>
                            </p:stCondLst>
                            <p:childTnLst>
                              <p:par>
                                <p:cTn id="4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4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5" fill="hold">
                      <p:stCondLst>
                        <p:cond delay="indefinite"/>
                      </p:stCondLst>
                      <p:childTnLst>
                        <p:par>
                          <p:cTn id="496" fill="hold">
                            <p:stCondLst>
                              <p:cond delay="0"/>
                            </p:stCondLst>
                            <p:childTnLst>
                              <p:par>
                                <p:cTn id="4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9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0" fill="hold">
                      <p:stCondLst>
                        <p:cond delay="indefinite"/>
                      </p:stCondLst>
                      <p:childTnLst>
                        <p:par>
                          <p:cTn id="501" fill="hold">
                            <p:stCondLst>
                              <p:cond delay="0"/>
                            </p:stCondLst>
                            <p:childTnLst>
                              <p:par>
                                <p:cTn id="50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4" fill="hold">
                      <p:stCondLst>
                        <p:cond delay="indefinite"/>
                      </p:stCondLst>
                      <p:childTnLst>
                        <p:par>
                          <p:cTn id="505" fill="hold">
                            <p:stCondLst>
                              <p:cond delay="0"/>
                            </p:stCondLst>
                            <p:childTnLst>
                              <p:par>
                                <p:cTn id="5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9" fill="hold">
                      <p:stCondLst>
                        <p:cond delay="indefinite"/>
                      </p:stCondLst>
                      <p:childTnLst>
                        <p:par>
                          <p:cTn id="510" fill="hold">
                            <p:stCondLst>
                              <p:cond delay="0"/>
                            </p:stCondLst>
                            <p:childTnLst>
                              <p:par>
                                <p:cTn id="5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4" fill="hold">
                      <p:stCondLst>
                        <p:cond delay="indefinite"/>
                      </p:stCondLst>
                      <p:childTnLst>
                        <p:par>
                          <p:cTn id="515" fill="hold">
                            <p:stCondLst>
                              <p:cond delay="0"/>
                            </p:stCondLst>
                            <p:childTnLst>
                              <p:par>
                                <p:cTn id="5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4" fill="hold">
                      <p:stCondLst>
                        <p:cond delay="indefinite"/>
                      </p:stCondLst>
                      <p:childTnLst>
                        <p:par>
                          <p:cTn id="525" fill="hold">
                            <p:stCondLst>
                              <p:cond delay="0"/>
                            </p:stCondLst>
                            <p:childTnLst>
                              <p:par>
                                <p:cTn id="5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8" fill="hold">
                      <p:stCondLst>
                        <p:cond delay="indefinite"/>
                      </p:stCondLst>
                      <p:childTnLst>
                        <p:par>
                          <p:cTn id="529" fill="hold">
                            <p:stCondLst>
                              <p:cond delay="0"/>
                            </p:stCondLst>
                            <p:childTnLst>
                              <p:par>
                                <p:cTn id="5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2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3" fill="hold">
                      <p:stCondLst>
                        <p:cond delay="indefinite"/>
                      </p:stCondLst>
                      <p:childTnLst>
                        <p:par>
                          <p:cTn id="534" fill="hold">
                            <p:stCondLst>
                              <p:cond delay="0"/>
                            </p:stCondLst>
                            <p:childTnLst>
                              <p:par>
                                <p:cTn id="5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8" fill="hold">
                      <p:stCondLst>
                        <p:cond delay="indefinite"/>
                      </p:stCondLst>
                      <p:childTnLst>
                        <p:par>
                          <p:cTn id="539" fill="hold">
                            <p:stCondLst>
                              <p:cond delay="0"/>
                            </p:stCondLst>
                            <p:childTnLst>
                              <p:par>
                                <p:cTn id="5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3" fill="hold">
                      <p:stCondLst>
                        <p:cond delay="indefinite"/>
                      </p:stCondLst>
                      <p:childTnLst>
                        <p:par>
                          <p:cTn id="544" fill="hold">
                            <p:stCondLst>
                              <p:cond delay="0"/>
                            </p:stCondLst>
                            <p:childTnLst>
                              <p:par>
                                <p:cTn id="54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1" fill="hold">
                      <p:stCondLst>
                        <p:cond delay="indefinite"/>
                      </p:stCondLst>
                      <p:childTnLst>
                        <p:par>
                          <p:cTn id="552" fill="hold">
                            <p:stCondLst>
                              <p:cond delay="0"/>
                            </p:stCondLst>
                            <p:childTnLst>
                              <p:par>
                                <p:cTn id="5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6" fill="hold">
                      <p:stCondLst>
                        <p:cond delay="indefinite"/>
                      </p:stCondLst>
                      <p:childTnLst>
                        <p:par>
                          <p:cTn id="557" fill="hold">
                            <p:stCondLst>
                              <p:cond delay="0"/>
                            </p:stCondLst>
                            <p:childTnLst>
                              <p:par>
                                <p:cTn id="5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1" fill="hold">
                      <p:stCondLst>
                        <p:cond delay="indefinite"/>
                      </p:stCondLst>
                      <p:childTnLst>
                        <p:par>
                          <p:cTn id="562" fill="hold">
                            <p:stCondLst>
                              <p:cond delay="0"/>
                            </p:stCondLst>
                            <p:childTnLst>
                              <p:par>
                                <p:cTn id="5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5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6" fill="hold">
                      <p:stCondLst>
                        <p:cond delay="indefinite"/>
                      </p:stCondLst>
                      <p:childTnLst>
                        <p:par>
                          <p:cTn id="567" fill="hold">
                            <p:stCondLst>
                              <p:cond delay="0"/>
                            </p:stCondLst>
                            <p:childTnLst>
                              <p:par>
                                <p:cTn id="5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1" fill="hold">
                      <p:stCondLst>
                        <p:cond delay="indefinite"/>
                      </p:stCondLst>
                      <p:childTnLst>
                        <p:par>
                          <p:cTn id="572" fill="hold">
                            <p:stCondLst>
                              <p:cond delay="0"/>
                            </p:stCondLst>
                            <p:childTnLst>
                              <p:par>
                                <p:cTn id="57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4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9" fill="hold">
                      <p:stCondLst>
                        <p:cond delay="indefinite"/>
                      </p:stCondLst>
                      <p:childTnLst>
                        <p:par>
                          <p:cTn id="580" fill="hold">
                            <p:stCondLst>
                              <p:cond delay="0"/>
                            </p:stCondLst>
                            <p:childTnLst>
                              <p:par>
                                <p:cTn id="5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4" fill="hold">
                      <p:stCondLst>
                        <p:cond delay="indefinite"/>
                      </p:stCondLst>
                      <p:childTnLst>
                        <p:par>
                          <p:cTn id="585" fill="hold">
                            <p:stCondLst>
                              <p:cond delay="0"/>
                            </p:stCondLst>
                            <p:childTnLst>
                              <p:par>
                                <p:cTn id="5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8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9" fill="hold">
                      <p:stCondLst>
                        <p:cond delay="indefinite"/>
                      </p:stCondLst>
                      <p:childTnLst>
                        <p:par>
                          <p:cTn id="590" fill="hold">
                            <p:stCondLst>
                              <p:cond delay="0"/>
                            </p:stCondLst>
                            <p:childTnLst>
                              <p:par>
                                <p:cTn id="5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4" fill="hold">
                      <p:stCondLst>
                        <p:cond delay="indefinite"/>
                      </p:stCondLst>
                      <p:childTnLst>
                        <p:par>
                          <p:cTn id="595" fill="hold">
                            <p:stCondLst>
                              <p:cond delay="0"/>
                            </p:stCondLst>
                            <p:childTnLst>
                              <p:par>
                                <p:cTn id="5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9" fill="hold">
                      <p:stCondLst>
                        <p:cond delay="indefinite"/>
                      </p:stCondLst>
                      <p:childTnLst>
                        <p:par>
                          <p:cTn id="600" fill="hold">
                            <p:stCondLst>
                              <p:cond delay="0"/>
                            </p:stCondLst>
                            <p:childTnLst>
                              <p:par>
                                <p:cTn id="60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7" fill="hold">
                      <p:stCondLst>
                        <p:cond delay="indefinite"/>
                      </p:stCondLst>
                      <p:childTnLst>
                        <p:par>
                          <p:cTn id="608" fill="hold">
                            <p:stCondLst>
                              <p:cond delay="0"/>
                            </p:stCondLst>
                            <p:childTnLst>
                              <p:par>
                                <p:cTn id="6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2" fill="hold">
                      <p:stCondLst>
                        <p:cond delay="indefinite"/>
                      </p:stCondLst>
                      <p:childTnLst>
                        <p:par>
                          <p:cTn id="613" fill="hold">
                            <p:stCondLst>
                              <p:cond delay="0"/>
                            </p:stCondLst>
                            <p:childTnLst>
                              <p:par>
                                <p:cTn id="6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6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7" fill="hold">
                      <p:stCondLst>
                        <p:cond delay="indefinite"/>
                      </p:stCondLst>
                      <p:childTnLst>
                        <p:par>
                          <p:cTn id="618" fill="hold">
                            <p:stCondLst>
                              <p:cond delay="0"/>
                            </p:stCondLst>
                            <p:childTnLst>
                              <p:par>
                                <p:cTn id="6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1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2" fill="hold">
                      <p:stCondLst>
                        <p:cond delay="indefinite"/>
                      </p:stCondLst>
                      <p:childTnLst>
                        <p:par>
                          <p:cTn id="623" fill="hold">
                            <p:stCondLst>
                              <p:cond delay="0"/>
                            </p:stCondLst>
                            <p:childTnLst>
                              <p:par>
                                <p:cTn id="6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0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3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6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9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2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2" fill="hold">
                      <p:stCondLst>
                        <p:cond delay="indefinite"/>
                      </p:stCondLst>
                      <p:childTnLst>
                        <p:par>
                          <p:cTn id="663" fill="hold">
                            <p:stCondLst>
                              <p:cond delay="0"/>
                            </p:stCondLst>
                            <p:childTnLst>
                              <p:par>
                                <p:cTn id="6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7" fill="hold">
                      <p:stCondLst>
                        <p:cond delay="indefinite"/>
                      </p:stCondLst>
                      <p:childTnLst>
                        <p:par>
                          <p:cTn id="668" fill="hold">
                            <p:stCondLst>
                              <p:cond delay="0"/>
                            </p:stCondLst>
                            <p:childTnLst>
                              <p:par>
                                <p:cTn id="6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2" fill="hold">
                      <p:stCondLst>
                        <p:cond delay="indefinite"/>
                      </p:stCondLst>
                      <p:childTnLst>
                        <p:par>
                          <p:cTn id="673" fill="hold">
                            <p:stCondLst>
                              <p:cond delay="0"/>
                            </p:stCondLst>
                            <p:childTnLst>
                              <p:par>
                                <p:cTn id="67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6" fill="hold">
                      <p:stCondLst>
                        <p:cond delay="indefinite"/>
                      </p:stCondLst>
                      <p:childTnLst>
                        <p:par>
                          <p:cTn id="677" fill="hold">
                            <p:stCondLst>
                              <p:cond delay="0"/>
                            </p:stCondLst>
                            <p:childTnLst>
                              <p:par>
                                <p:cTn id="6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1" fill="hold">
                      <p:stCondLst>
                        <p:cond delay="indefinite"/>
                      </p:stCondLst>
                      <p:childTnLst>
                        <p:par>
                          <p:cTn id="682" fill="hold">
                            <p:stCondLst>
                              <p:cond delay="0"/>
                            </p:stCondLst>
                            <p:childTnLst>
                              <p:par>
                                <p:cTn id="6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9" fill="hold">
                      <p:stCondLst>
                        <p:cond delay="indefinite"/>
                      </p:stCondLst>
                      <p:childTnLst>
                        <p:par>
                          <p:cTn id="690" fill="hold">
                            <p:stCondLst>
                              <p:cond delay="0"/>
                            </p:stCondLst>
                            <p:childTnLst>
                              <p:par>
                                <p:cTn id="6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4" fill="hold">
                      <p:stCondLst>
                        <p:cond delay="indefinite"/>
                      </p:stCondLst>
                      <p:childTnLst>
                        <p:par>
                          <p:cTn id="695" fill="hold">
                            <p:stCondLst>
                              <p:cond delay="0"/>
                            </p:stCondLst>
                            <p:childTnLst>
                              <p:par>
                                <p:cTn id="6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2" fill="hold">
                      <p:stCondLst>
                        <p:cond delay="indefinite"/>
                      </p:stCondLst>
                      <p:childTnLst>
                        <p:par>
                          <p:cTn id="703" fill="hold">
                            <p:stCondLst>
                              <p:cond delay="0"/>
                            </p:stCondLst>
                            <p:childTnLst>
                              <p:par>
                                <p:cTn id="7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7" fill="hold">
                      <p:stCondLst>
                        <p:cond delay="indefinite"/>
                      </p:stCondLst>
                      <p:childTnLst>
                        <p:par>
                          <p:cTn id="708" fill="hold">
                            <p:stCondLst>
                              <p:cond delay="0"/>
                            </p:stCondLst>
                            <p:childTnLst>
                              <p:par>
                                <p:cTn id="7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5" fill="hold">
                      <p:stCondLst>
                        <p:cond delay="indefinite"/>
                      </p:stCondLst>
                      <p:childTnLst>
                        <p:par>
                          <p:cTn id="716" fill="hold">
                            <p:stCondLst>
                              <p:cond delay="0"/>
                            </p:stCondLst>
                            <p:childTnLst>
                              <p:par>
                                <p:cTn id="7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0" fill="hold">
                      <p:stCondLst>
                        <p:cond delay="indefinite"/>
                      </p:stCondLst>
                      <p:childTnLst>
                        <p:par>
                          <p:cTn id="721" fill="hold">
                            <p:stCondLst>
                              <p:cond delay="0"/>
                            </p:stCondLst>
                            <p:childTnLst>
                              <p:par>
                                <p:cTn id="7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8" fill="hold">
                      <p:stCondLst>
                        <p:cond delay="indefinite"/>
                      </p:stCondLst>
                      <p:childTnLst>
                        <p:par>
                          <p:cTn id="729" fill="hold">
                            <p:stCondLst>
                              <p:cond delay="0"/>
                            </p:stCondLst>
                            <p:childTnLst>
                              <p:par>
                                <p:cTn id="7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3" fill="hold">
                      <p:stCondLst>
                        <p:cond delay="indefinite"/>
                      </p:stCondLst>
                      <p:childTnLst>
                        <p:par>
                          <p:cTn id="734" fill="hold">
                            <p:stCondLst>
                              <p:cond delay="0"/>
                            </p:stCondLst>
                            <p:childTnLst>
                              <p:par>
                                <p:cTn id="7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7" fill="hold">
                      <p:stCondLst>
                        <p:cond delay="indefinite"/>
                      </p:stCondLst>
                      <p:childTnLst>
                        <p:par>
                          <p:cTn id="738" fill="hold">
                            <p:stCondLst>
                              <p:cond delay="0"/>
                            </p:stCondLst>
                            <p:childTnLst>
                              <p:par>
                                <p:cTn id="7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2" fill="hold">
                      <p:stCondLst>
                        <p:cond delay="indefinite"/>
                      </p:stCondLst>
                      <p:childTnLst>
                        <p:par>
                          <p:cTn id="743" fill="hold">
                            <p:stCondLst>
                              <p:cond delay="0"/>
                            </p:stCondLst>
                            <p:childTnLst>
                              <p:par>
                                <p:cTn id="7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7" fill="hold">
                      <p:stCondLst>
                        <p:cond delay="indefinite"/>
                      </p:stCondLst>
                      <p:childTnLst>
                        <p:par>
                          <p:cTn id="748" fill="hold">
                            <p:stCondLst>
                              <p:cond delay="0"/>
                            </p:stCondLst>
                            <p:childTnLst>
                              <p:par>
                                <p:cTn id="7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2" fill="hold">
                      <p:stCondLst>
                        <p:cond delay="indefinite"/>
                      </p:stCondLst>
                      <p:childTnLst>
                        <p:par>
                          <p:cTn id="753" fill="hold">
                            <p:stCondLst>
                              <p:cond delay="0"/>
                            </p:stCondLst>
                            <p:childTnLst>
                              <p:par>
                                <p:cTn id="7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7" fill="hold">
                      <p:stCondLst>
                        <p:cond delay="indefinite"/>
                      </p:stCondLst>
                      <p:childTnLst>
                        <p:par>
                          <p:cTn id="758" fill="hold">
                            <p:stCondLst>
                              <p:cond delay="0"/>
                            </p:stCondLst>
                            <p:childTnLst>
                              <p:par>
                                <p:cTn id="7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2" fill="hold">
                      <p:stCondLst>
                        <p:cond delay="indefinite"/>
                      </p:stCondLst>
                      <p:childTnLst>
                        <p:par>
                          <p:cTn id="763" fill="hold">
                            <p:stCondLst>
                              <p:cond delay="0"/>
                            </p:stCondLst>
                            <p:childTnLst>
                              <p:par>
                                <p:cTn id="7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7" fill="hold">
                      <p:stCondLst>
                        <p:cond delay="indefinite"/>
                      </p:stCondLst>
                      <p:childTnLst>
                        <p:par>
                          <p:cTn id="768" fill="hold">
                            <p:stCondLst>
                              <p:cond delay="0"/>
                            </p:stCondLst>
                            <p:childTnLst>
                              <p:par>
                                <p:cTn id="7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2" fill="hold">
                      <p:stCondLst>
                        <p:cond delay="indefinite"/>
                      </p:stCondLst>
                      <p:childTnLst>
                        <p:par>
                          <p:cTn id="773" fill="hold">
                            <p:stCondLst>
                              <p:cond delay="0"/>
                            </p:stCondLst>
                            <p:childTnLst>
                              <p:par>
                                <p:cTn id="7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7" fill="hold">
                      <p:stCondLst>
                        <p:cond delay="indefinite"/>
                      </p:stCondLst>
                      <p:childTnLst>
                        <p:par>
                          <p:cTn id="778" fill="hold">
                            <p:stCondLst>
                              <p:cond delay="0"/>
                            </p:stCondLst>
                            <p:childTnLst>
                              <p:par>
                                <p:cTn id="77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1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4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5" fill="hold">
                      <p:stCondLst>
                        <p:cond delay="indefinite"/>
                      </p:stCondLst>
                      <p:childTnLst>
                        <p:par>
                          <p:cTn id="786" fill="hold">
                            <p:stCondLst>
                              <p:cond delay="0"/>
                            </p:stCondLst>
                            <p:childTnLst>
                              <p:par>
                                <p:cTn id="7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0" fill="hold">
                      <p:stCondLst>
                        <p:cond delay="indefinite"/>
                      </p:stCondLst>
                      <p:childTnLst>
                        <p:par>
                          <p:cTn id="791" fill="hold">
                            <p:stCondLst>
                              <p:cond delay="0"/>
                            </p:stCondLst>
                            <p:childTnLst>
                              <p:par>
                                <p:cTn id="7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5" fill="hold">
                      <p:stCondLst>
                        <p:cond delay="indefinite"/>
                      </p:stCondLst>
                      <p:childTnLst>
                        <p:par>
                          <p:cTn id="796" fill="hold">
                            <p:stCondLst>
                              <p:cond delay="0"/>
                            </p:stCondLst>
                            <p:childTnLst>
                              <p:par>
                                <p:cTn id="7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0" fill="hold">
                      <p:stCondLst>
                        <p:cond delay="indefinite"/>
                      </p:stCondLst>
                      <p:childTnLst>
                        <p:par>
                          <p:cTn id="801" fill="hold">
                            <p:stCondLst>
                              <p:cond delay="0"/>
                            </p:stCondLst>
                            <p:childTnLst>
                              <p:par>
                                <p:cTn id="80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5" fill="hold">
                      <p:stCondLst>
                        <p:cond delay="indefinite"/>
                      </p:stCondLst>
                      <p:childTnLst>
                        <p:par>
                          <p:cTn id="806" fill="hold">
                            <p:stCondLst>
                              <p:cond delay="0"/>
                            </p:stCondLst>
                            <p:childTnLst>
                              <p:par>
                                <p:cTn id="8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0" fill="hold">
                      <p:stCondLst>
                        <p:cond delay="indefinite"/>
                      </p:stCondLst>
                      <p:childTnLst>
                        <p:par>
                          <p:cTn id="811" fill="hold">
                            <p:stCondLst>
                              <p:cond delay="0"/>
                            </p:stCondLst>
                            <p:childTnLst>
                              <p:par>
                                <p:cTn id="8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4" presetID="35" presetClass="emph" presetSubtype="0" repeatCount="35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15" dur="4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6" fill="hold">
                      <p:stCondLst>
                        <p:cond delay="indefinite"/>
                      </p:stCondLst>
                      <p:childTnLst>
                        <p:par>
                          <p:cTn id="817" fill="hold">
                            <p:stCondLst>
                              <p:cond delay="0"/>
                            </p:stCondLst>
                            <p:childTnLst>
                              <p:par>
                                <p:cTn id="8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9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1" fill="hold">
                      <p:stCondLst>
                        <p:cond delay="indefinite"/>
                      </p:stCondLst>
                      <p:childTnLst>
                        <p:par>
                          <p:cTn id="822" fill="hold">
                            <p:stCondLst>
                              <p:cond delay="0"/>
                            </p:stCondLst>
                            <p:childTnLst>
                              <p:par>
                                <p:cTn id="8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8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9" fill="hold">
                      <p:stCondLst>
                        <p:cond delay="indefinite"/>
                      </p:stCondLst>
                      <p:childTnLst>
                        <p:par>
                          <p:cTn id="830" fill="hold">
                            <p:stCondLst>
                              <p:cond delay="0"/>
                            </p:stCondLst>
                            <p:childTnLst>
                              <p:par>
                                <p:cTn id="8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7" fill="hold">
                      <p:stCondLst>
                        <p:cond delay="indefinite"/>
                      </p:stCondLst>
                      <p:childTnLst>
                        <p:par>
                          <p:cTn id="838" fill="hold">
                            <p:stCondLst>
                              <p:cond delay="0"/>
                            </p:stCondLst>
                            <p:childTnLst>
                              <p:par>
                                <p:cTn id="839" presetID="22" presetClass="entr" presetSubtype="8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2" fill="hold">
                      <p:stCondLst>
                        <p:cond delay="indefinite"/>
                      </p:stCondLst>
                      <p:childTnLst>
                        <p:par>
                          <p:cTn id="843" fill="hold">
                            <p:stCondLst>
                              <p:cond delay="0"/>
                            </p:stCondLst>
                            <p:childTnLst>
                              <p:par>
                                <p:cTn id="8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6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7" fill="hold">
                      <p:stCondLst>
                        <p:cond delay="indefinite"/>
                      </p:stCondLst>
                      <p:childTnLst>
                        <p:par>
                          <p:cTn id="848" fill="hold">
                            <p:stCondLst>
                              <p:cond delay="0"/>
                            </p:stCondLst>
                            <p:childTnLst>
                              <p:par>
                                <p:cTn id="8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1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2" fill="hold">
                      <p:stCondLst>
                        <p:cond delay="indefinite"/>
                      </p:stCondLst>
                      <p:childTnLst>
                        <p:par>
                          <p:cTn id="853" fill="hold">
                            <p:stCondLst>
                              <p:cond delay="0"/>
                            </p:stCondLst>
                            <p:childTnLst>
                              <p:par>
                                <p:cTn id="8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6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7" fill="hold">
                      <p:stCondLst>
                        <p:cond delay="indefinite"/>
                      </p:stCondLst>
                      <p:childTnLst>
                        <p:par>
                          <p:cTn id="858" fill="hold">
                            <p:stCondLst>
                              <p:cond delay="0"/>
                            </p:stCondLst>
                            <p:childTnLst>
                              <p:par>
                                <p:cTn id="8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1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2" fill="hold">
                      <p:stCondLst>
                        <p:cond delay="indefinite"/>
                      </p:stCondLst>
                      <p:childTnLst>
                        <p:par>
                          <p:cTn id="863" fill="hold">
                            <p:stCondLst>
                              <p:cond delay="0"/>
                            </p:stCondLst>
                            <p:childTnLst>
                              <p:par>
                                <p:cTn id="86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6" fill="hold">
                      <p:stCondLst>
                        <p:cond delay="indefinite"/>
                      </p:stCondLst>
                      <p:childTnLst>
                        <p:par>
                          <p:cTn id="867" fill="hold">
                            <p:stCondLst>
                              <p:cond delay="0"/>
                            </p:stCondLst>
                            <p:childTnLst>
                              <p:par>
                                <p:cTn id="868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1" fill="hold">
                      <p:stCondLst>
                        <p:cond delay="indefinite"/>
                      </p:stCondLst>
                      <p:childTnLst>
                        <p:par>
                          <p:cTn id="872" fill="hold">
                            <p:stCondLst>
                              <p:cond delay="0"/>
                            </p:stCondLst>
                            <p:childTnLst>
                              <p:par>
                                <p:cTn id="8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5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6" fill="hold">
                      <p:stCondLst>
                        <p:cond delay="indefinite"/>
                      </p:stCondLst>
                      <p:childTnLst>
                        <p:par>
                          <p:cTn id="877" fill="hold">
                            <p:stCondLst>
                              <p:cond delay="0"/>
                            </p:stCondLst>
                            <p:childTnLst>
                              <p:par>
                                <p:cTn id="8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0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1" fill="hold">
                      <p:stCondLst>
                        <p:cond delay="indefinite"/>
                      </p:stCondLst>
                      <p:childTnLst>
                        <p:par>
                          <p:cTn id="882" fill="hold">
                            <p:stCondLst>
                              <p:cond delay="0"/>
                            </p:stCondLst>
                            <p:childTnLst>
                              <p:par>
                                <p:cTn id="8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5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6" fill="hold">
                      <p:stCondLst>
                        <p:cond delay="indefinite"/>
                      </p:stCondLst>
                      <p:childTnLst>
                        <p:par>
                          <p:cTn id="887" fill="hold">
                            <p:stCondLst>
                              <p:cond delay="0"/>
                            </p:stCondLst>
                            <p:childTnLst>
                              <p:par>
                                <p:cTn id="88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0" fill="hold">
                      <p:stCondLst>
                        <p:cond delay="indefinite"/>
                      </p:stCondLst>
                      <p:childTnLst>
                        <p:par>
                          <p:cTn id="891" fill="hold">
                            <p:stCondLst>
                              <p:cond delay="0"/>
                            </p:stCondLst>
                            <p:childTnLst>
                              <p:par>
                                <p:cTn id="8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4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5" fill="hold">
                      <p:stCondLst>
                        <p:cond delay="indefinite"/>
                      </p:stCondLst>
                      <p:childTnLst>
                        <p:par>
                          <p:cTn id="896" fill="hold">
                            <p:stCondLst>
                              <p:cond delay="0"/>
                            </p:stCondLst>
                            <p:childTnLst>
                              <p:par>
                                <p:cTn id="8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9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0" fill="hold">
                      <p:stCondLst>
                        <p:cond delay="indefinite"/>
                      </p:stCondLst>
                      <p:childTnLst>
                        <p:par>
                          <p:cTn id="901" fill="hold">
                            <p:stCondLst>
                              <p:cond delay="0"/>
                            </p:stCondLst>
                            <p:childTnLst>
                              <p:par>
                                <p:cTn id="9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5" fill="hold">
                      <p:stCondLst>
                        <p:cond delay="indefinite"/>
                      </p:stCondLst>
                      <p:childTnLst>
                        <p:par>
                          <p:cTn id="906" fill="hold">
                            <p:stCondLst>
                              <p:cond delay="0"/>
                            </p:stCondLst>
                            <p:childTnLst>
                              <p:par>
                                <p:cTn id="9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9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0" fill="hold">
                      <p:stCondLst>
                        <p:cond delay="indefinite"/>
                      </p:stCondLst>
                      <p:childTnLst>
                        <p:par>
                          <p:cTn id="911" fill="hold">
                            <p:stCondLst>
                              <p:cond delay="0"/>
                            </p:stCondLst>
                            <p:childTnLst>
                              <p:par>
                                <p:cTn id="9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4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5" fill="hold">
                            <p:stCondLst>
                              <p:cond delay="500"/>
                            </p:stCondLst>
                            <p:childTnLst>
                              <p:par>
                                <p:cTn id="9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8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9" fill="hold">
                      <p:stCondLst>
                        <p:cond delay="indefinite"/>
                      </p:stCondLst>
                      <p:childTnLst>
                        <p:par>
                          <p:cTn id="920" fill="hold">
                            <p:stCondLst>
                              <p:cond delay="0"/>
                            </p:stCondLst>
                            <p:childTnLst>
                              <p:par>
                                <p:cTn id="9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3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4" fill="hold">
                      <p:stCondLst>
                        <p:cond delay="indefinite"/>
                      </p:stCondLst>
                      <p:childTnLst>
                        <p:par>
                          <p:cTn id="925" fill="hold">
                            <p:stCondLst>
                              <p:cond delay="0"/>
                            </p:stCondLst>
                            <p:childTnLst>
                              <p:par>
                                <p:cTn id="9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9" fill="hold">
                      <p:stCondLst>
                        <p:cond delay="indefinite"/>
                      </p:stCondLst>
                      <p:childTnLst>
                        <p:par>
                          <p:cTn id="930" fill="hold">
                            <p:stCondLst>
                              <p:cond delay="0"/>
                            </p:stCondLst>
                            <p:childTnLst>
                              <p:par>
                                <p:cTn id="9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2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5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7" fill="hold">
                      <p:stCondLst>
                        <p:cond delay="indefinite"/>
                      </p:stCondLst>
                      <p:childTnLst>
                        <p:par>
                          <p:cTn id="938" fill="hold">
                            <p:stCondLst>
                              <p:cond delay="0"/>
                            </p:stCondLst>
                            <p:childTnLst>
                              <p:par>
                                <p:cTn id="9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2" fill="hold">
                      <p:stCondLst>
                        <p:cond delay="indefinite"/>
                      </p:stCondLst>
                      <p:childTnLst>
                        <p:par>
                          <p:cTn id="943" fill="hold">
                            <p:stCondLst>
                              <p:cond delay="0"/>
                            </p:stCondLst>
                            <p:childTnLst>
                              <p:par>
                                <p:cTn id="9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6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7" fill="hold">
                      <p:stCondLst>
                        <p:cond delay="indefinite"/>
                      </p:stCondLst>
                      <p:childTnLst>
                        <p:par>
                          <p:cTn id="948" fill="hold">
                            <p:stCondLst>
                              <p:cond delay="0"/>
                            </p:stCondLst>
                            <p:childTnLst>
                              <p:par>
                                <p:cTn id="9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1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2" fill="hold">
                      <p:stCondLst>
                        <p:cond delay="indefinite"/>
                      </p:stCondLst>
                      <p:childTnLst>
                        <p:par>
                          <p:cTn id="953" fill="hold">
                            <p:stCondLst>
                              <p:cond delay="0"/>
                            </p:stCondLst>
                            <p:childTnLst>
                              <p:par>
                                <p:cTn id="9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6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7" fill="hold">
                      <p:stCondLst>
                        <p:cond delay="indefinite"/>
                      </p:stCondLst>
                      <p:childTnLst>
                        <p:par>
                          <p:cTn id="958" fill="hold">
                            <p:stCondLst>
                              <p:cond delay="0"/>
                            </p:stCondLst>
                            <p:childTnLst>
                              <p:par>
                                <p:cTn id="9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1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2" fill="hold">
                      <p:stCondLst>
                        <p:cond delay="indefinite"/>
                      </p:stCondLst>
                      <p:childTnLst>
                        <p:par>
                          <p:cTn id="963" fill="hold">
                            <p:stCondLst>
                              <p:cond delay="0"/>
                            </p:stCondLst>
                            <p:childTnLst>
                              <p:par>
                                <p:cTn id="96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5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8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0" fill="hold">
                      <p:stCondLst>
                        <p:cond delay="indefinite"/>
                      </p:stCondLst>
                      <p:childTnLst>
                        <p:par>
                          <p:cTn id="971" fill="hold">
                            <p:stCondLst>
                              <p:cond delay="0"/>
                            </p:stCondLst>
                            <p:childTnLst>
                              <p:par>
                                <p:cTn id="9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4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5" fill="hold">
                      <p:stCondLst>
                        <p:cond delay="indefinite"/>
                      </p:stCondLst>
                      <p:childTnLst>
                        <p:par>
                          <p:cTn id="976" fill="hold">
                            <p:stCondLst>
                              <p:cond delay="0"/>
                            </p:stCondLst>
                            <p:childTnLst>
                              <p:par>
                                <p:cTn id="9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9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0" fill="hold">
                      <p:stCondLst>
                        <p:cond delay="indefinite"/>
                      </p:stCondLst>
                      <p:childTnLst>
                        <p:par>
                          <p:cTn id="981" fill="hold">
                            <p:stCondLst>
                              <p:cond delay="0"/>
                            </p:stCondLst>
                            <p:childTnLst>
                              <p:par>
                                <p:cTn id="9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4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5" fill="hold">
                      <p:stCondLst>
                        <p:cond delay="indefinite"/>
                      </p:stCondLst>
                      <p:childTnLst>
                        <p:par>
                          <p:cTn id="986" fill="hold">
                            <p:stCondLst>
                              <p:cond delay="0"/>
                            </p:stCondLst>
                            <p:childTnLst>
                              <p:par>
                                <p:cTn id="9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0" fill="hold">
                      <p:stCondLst>
                        <p:cond delay="indefinite"/>
                      </p:stCondLst>
                      <p:childTnLst>
                        <p:par>
                          <p:cTn id="991" fill="hold">
                            <p:stCondLst>
                              <p:cond delay="0"/>
                            </p:stCondLst>
                            <p:childTnLst>
                              <p:par>
                                <p:cTn id="99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3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6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8" fill="hold">
                      <p:stCondLst>
                        <p:cond delay="indefinite"/>
                      </p:stCondLst>
                      <p:childTnLst>
                        <p:par>
                          <p:cTn id="999" fill="hold">
                            <p:stCondLst>
                              <p:cond delay="0"/>
                            </p:stCondLst>
                            <p:childTnLst>
                              <p:par>
                                <p:cTn id="10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3" fill="hold">
                      <p:stCondLst>
                        <p:cond delay="indefinite"/>
                      </p:stCondLst>
                      <p:childTnLst>
                        <p:par>
                          <p:cTn id="1004" fill="hold">
                            <p:stCondLst>
                              <p:cond delay="0"/>
                            </p:stCondLst>
                            <p:childTnLst>
                              <p:par>
                                <p:cTn id="10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7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8" fill="hold">
                      <p:stCondLst>
                        <p:cond delay="indefinite"/>
                      </p:stCondLst>
                      <p:childTnLst>
                        <p:par>
                          <p:cTn id="1009" fill="hold">
                            <p:stCondLst>
                              <p:cond delay="0"/>
                            </p:stCondLst>
                            <p:childTnLst>
                              <p:par>
                                <p:cTn id="10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2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3" fill="hold">
                      <p:stCondLst>
                        <p:cond delay="indefinite"/>
                      </p:stCondLst>
                      <p:childTnLst>
                        <p:par>
                          <p:cTn id="1014" fill="hold">
                            <p:stCondLst>
                              <p:cond delay="0"/>
                            </p:stCondLst>
                            <p:childTnLst>
                              <p:par>
                                <p:cTn id="10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8" fill="hold">
                      <p:stCondLst>
                        <p:cond delay="indefinite"/>
                      </p:stCondLst>
                      <p:childTnLst>
                        <p:par>
                          <p:cTn id="1019" fill="hold">
                            <p:stCondLst>
                              <p:cond delay="0"/>
                            </p:stCondLst>
                            <p:childTnLst>
                              <p:par>
                                <p:cTn id="10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3" fill="hold">
                      <p:stCondLst>
                        <p:cond delay="indefinite"/>
                      </p:stCondLst>
                      <p:childTnLst>
                        <p:par>
                          <p:cTn id="1024" fill="hold">
                            <p:stCondLst>
                              <p:cond delay="0"/>
                            </p:stCondLst>
                            <p:childTnLst>
                              <p:par>
                                <p:cTn id="10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6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9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2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5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8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1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4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9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2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4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6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8" fill="hold">
                      <p:stCondLst>
                        <p:cond delay="indefinite"/>
                      </p:stCondLst>
                      <p:childTnLst>
                        <p:par>
                          <p:cTn id="1059" fill="hold">
                            <p:stCondLst>
                              <p:cond delay="0"/>
                            </p:stCondLst>
                            <p:childTnLst>
                              <p:par>
                                <p:cTn id="10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3" fill="hold">
                      <p:stCondLst>
                        <p:cond delay="indefinite"/>
                      </p:stCondLst>
                      <p:childTnLst>
                        <p:par>
                          <p:cTn id="1064" fill="hold">
                            <p:stCondLst>
                              <p:cond delay="0"/>
                            </p:stCondLst>
                            <p:childTnLst>
                              <p:par>
                                <p:cTn id="10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7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8" fill="hold">
                      <p:stCondLst>
                        <p:cond delay="indefinite"/>
                      </p:stCondLst>
                      <p:childTnLst>
                        <p:par>
                          <p:cTn id="1069" fill="hold">
                            <p:stCondLst>
                              <p:cond delay="0"/>
                            </p:stCondLst>
                            <p:childTnLst>
                              <p:par>
                                <p:cTn id="10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3" fill="hold">
                      <p:stCondLst>
                        <p:cond delay="indefinite"/>
                      </p:stCondLst>
                      <p:childTnLst>
                        <p:par>
                          <p:cTn id="1074" fill="hold">
                            <p:stCondLst>
                              <p:cond delay="0"/>
                            </p:stCondLst>
                            <p:childTnLst>
                              <p:par>
                                <p:cTn id="10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7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1" fill="hold">
                      <p:stCondLst>
                        <p:cond delay="indefinite"/>
                      </p:stCondLst>
                      <p:childTnLst>
                        <p:par>
                          <p:cTn id="1082" fill="hold">
                            <p:stCondLst>
                              <p:cond delay="0"/>
                            </p:stCondLst>
                            <p:childTnLst>
                              <p:par>
                                <p:cTn id="10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6" fill="hold">
                      <p:stCondLst>
                        <p:cond delay="indefinite"/>
                      </p:stCondLst>
                      <p:childTnLst>
                        <p:par>
                          <p:cTn id="1087" fill="hold">
                            <p:stCondLst>
                              <p:cond delay="0"/>
                            </p:stCondLst>
                            <p:childTnLst>
                              <p:par>
                                <p:cTn id="10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0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3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4" fill="hold">
                      <p:stCondLst>
                        <p:cond delay="indefinite"/>
                      </p:stCondLst>
                      <p:childTnLst>
                        <p:par>
                          <p:cTn id="1095" fill="hold">
                            <p:stCondLst>
                              <p:cond delay="0"/>
                            </p:stCondLst>
                            <p:childTnLst>
                              <p:par>
                                <p:cTn id="10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9" fill="hold">
                      <p:stCondLst>
                        <p:cond delay="indefinite"/>
                      </p:stCondLst>
                      <p:childTnLst>
                        <p:par>
                          <p:cTn id="1100" fill="hold">
                            <p:stCondLst>
                              <p:cond delay="0"/>
                            </p:stCondLst>
                            <p:childTnLst>
                              <p:par>
                                <p:cTn id="11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3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4" fill="hold">
                      <p:stCondLst>
                        <p:cond delay="indefinite"/>
                      </p:stCondLst>
                      <p:childTnLst>
                        <p:par>
                          <p:cTn id="1105" fill="hold">
                            <p:stCondLst>
                              <p:cond delay="0"/>
                            </p:stCondLst>
                            <p:childTnLst>
                              <p:par>
                                <p:cTn id="11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8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9" fill="hold">
                      <p:stCondLst>
                        <p:cond delay="indefinite"/>
                      </p:stCondLst>
                      <p:childTnLst>
                        <p:par>
                          <p:cTn id="1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3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4" fill="hold">
                      <p:stCondLst>
                        <p:cond delay="indefinite"/>
                      </p:stCondLst>
                      <p:childTnLst>
                        <p:par>
                          <p:cTn id="1115" fill="hold">
                            <p:stCondLst>
                              <p:cond delay="0"/>
                            </p:stCondLst>
                            <p:childTnLst>
                              <p:par>
                                <p:cTn id="11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8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9" fill="hold">
                      <p:stCondLst>
                        <p:cond delay="indefinite"/>
                      </p:stCondLst>
                      <p:childTnLst>
                        <p:par>
                          <p:cTn id="1120" fill="hold">
                            <p:stCondLst>
                              <p:cond delay="0"/>
                            </p:stCondLst>
                            <p:childTnLst>
                              <p:par>
                                <p:cTn id="1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12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8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0" fill="hold">
                      <p:stCondLst>
                        <p:cond delay="indefinite"/>
                      </p:stCondLst>
                      <p:childTnLst>
                        <p:par>
                          <p:cTn id="1131" fill="hold">
                            <p:stCondLst>
                              <p:cond delay="0"/>
                            </p:stCondLst>
                            <p:childTnLst>
                              <p:par>
                                <p:cTn id="11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4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5" fill="hold">
                      <p:stCondLst>
                        <p:cond delay="indefinite"/>
                      </p:stCondLst>
                      <p:childTnLst>
                        <p:par>
                          <p:cTn id="1136" fill="hold">
                            <p:stCondLst>
                              <p:cond delay="0"/>
                            </p:stCondLst>
                            <p:childTnLst>
                              <p:par>
                                <p:cTn id="11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9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0" fill="hold">
                      <p:stCondLst>
                        <p:cond delay="indefinite"/>
                      </p:stCondLst>
                      <p:childTnLst>
                        <p:par>
                          <p:cTn id="1141" fill="hold">
                            <p:stCondLst>
                              <p:cond delay="0"/>
                            </p:stCondLst>
                            <p:childTnLst>
                              <p:par>
                                <p:cTn id="11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5" fill="hold">
                      <p:stCondLst>
                        <p:cond delay="indefinite"/>
                      </p:stCondLst>
                      <p:childTnLst>
                        <p:par>
                          <p:cTn id="1146" fill="hold">
                            <p:stCondLst>
                              <p:cond delay="0"/>
                            </p:stCondLst>
                            <p:childTnLst>
                              <p:par>
                                <p:cTn id="11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9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0" fill="hold">
                      <p:stCondLst>
                        <p:cond delay="indefinite"/>
                      </p:stCondLst>
                      <p:childTnLst>
                        <p:par>
                          <p:cTn id="1151" fill="hold">
                            <p:stCondLst>
                              <p:cond delay="0"/>
                            </p:stCondLst>
                            <p:childTnLst>
                              <p:par>
                                <p:cTn id="11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4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5" fill="hold">
                      <p:stCondLst>
                        <p:cond delay="indefinite"/>
                      </p:stCondLst>
                      <p:childTnLst>
                        <p:par>
                          <p:cTn id="1156" fill="hold">
                            <p:stCondLst>
                              <p:cond delay="0"/>
                            </p:stCondLst>
                            <p:childTnLst>
                              <p:par>
                                <p:cTn id="11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9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0" fill="hold">
                      <p:stCondLst>
                        <p:cond delay="indefinite"/>
                      </p:stCondLst>
                      <p:childTnLst>
                        <p:par>
                          <p:cTn id="1161" fill="hold">
                            <p:stCondLst>
                              <p:cond delay="0"/>
                            </p:stCondLst>
                            <p:childTnLst>
                              <p:par>
                                <p:cTn id="11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4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5" fill="hold">
                            <p:stCondLst>
                              <p:cond delay="500"/>
                            </p:stCondLst>
                            <p:childTnLst>
                              <p:par>
                                <p:cTn id="11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8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" grpId="0" animBg="1"/>
      <p:bldP spid="244" grpId="1" animBg="1"/>
      <p:bldP spid="13" grpId="0" animBg="1"/>
      <p:bldP spid="13" grpId="1" animBg="1"/>
      <p:bldP spid="27" grpId="0"/>
      <p:bldP spid="28" grpId="0"/>
      <p:bldP spid="29" grpId="0"/>
      <p:bldP spid="31" grpId="0"/>
      <p:bldP spid="32" grpId="0"/>
      <p:bldP spid="34" grpId="0"/>
      <p:bldP spid="35" grpId="0"/>
      <p:bldP spid="36" grpId="0"/>
      <p:bldP spid="37" grpId="0"/>
      <p:bldP spid="38" grpId="0"/>
      <p:bldP spid="39" grpId="0"/>
      <p:bldP spid="41" grpId="0"/>
      <p:bldP spid="42" grpId="0"/>
      <p:bldP spid="43" grpId="0"/>
      <p:bldP spid="4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5" grpId="0"/>
      <p:bldP spid="86" grpId="0"/>
      <p:bldP spid="87" grpId="0"/>
      <p:bldP spid="91" grpId="0"/>
      <p:bldP spid="92" grpId="0"/>
      <p:bldP spid="140" grpId="0"/>
      <p:bldP spid="142" grpId="0"/>
      <p:bldP spid="143" grpId="0"/>
      <p:bldP spid="144" grpId="0"/>
      <p:bldP spid="145" grpId="0"/>
      <p:bldP spid="146" grpId="0"/>
      <p:bldP spid="147" grpId="0"/>
      <p:bldP spid="148" grpId="0"/>
      <p:bldP spid="149" grpId="0"/>
      <p:bldP spid="150" grpId="0"/>
      <p:bldP spid="151" grpId="0"/>
      <p:bldP spid="152" grpId="0"/>
      <p:bldP spid="153" grpId="0"/>
      <p:bldP spid="154" grpId="0"/>
      <p:bldP spid="155" grpId="0"/>
      <p:bldP spid="156" grpId="0"/>
      <p:bldP spid="157" grpId="0"/>
      <p:bldP spid="158" grpId="0"/>
      <p:bldP spid="164" grpId="0"/>
      <p:bldP spid="165" grpId="0"/>
      <p:bldP spid="166" grpId="0"/>
      <p:bldP spid="167" grpId="0"/>
      <p:bldP spid="169" grpId="0"/>
      <p:bldP spid="170" grpId="0"/>
      <p:bldP spid="171" grpId="0" animBg="1"/>
      <p:bldP spid="172" grpId="0"/>
      <p:bldP spid="173" grpId="0"/>
      <p:bldP spid="174" grpId="0"/>
      <p:bldP spid="239" grpId="0" animBg="1"/>
      <p:bldP spid="234" grpId="0" animBg="1"/>
      <p:bldP spid="235" grpId="0" animBg="1"/>
      <p:bldP spid="236" grpId="0" animBg="1"/>
      <p:bldP spid="237" grpId="0" animBg="1"/>
      <p:bldP spid="238" grpId="0" animBg="1"/>
      <p:bldP spid="2" grpId="0" animBg="1"/>
      <p:bldP spid="2" grpId="1" animBg="1"/>
      <p:bldP spid="4" grpId="0" animBg="1"/>
      <p:bldP spid="4" grpId="1" animBg="1"/>
      <p:bldP spid="5" grpId="0" animBg="1"/>
      <p:bldP spid="6" grpId="0" animBg="1"/>
      <p:bldP spid="6" grpId="1" animBg="1"/>
      <p:bldP spid="14" grpId="0" animBg="1"/>
      <p:bldP spid="14" grpId="1" animBg="1"/>
      <p:bldP spid="14" grpId="2" animBg="1"/>
      <p:bldP spid="14" grpId="3" animBg="1"/>
      <p:bldP spid="15" grpId="0" animBg="1"/>
      <p:bldP spid="15" grpId="1" animBg="1"/>
      <p:bldP spid="16" grpId="0" animBg="1"/>
      <p:bldP spid="16" grpId="1" animBg="1"/>
      <p:bldP spid="16" grpId="2" animBg="1"/>
      <p:bldP spid="16" grpId="3" animBg="1"/>
      <p:bldP spid="16" grpId="4" animBg="1"/>
      <p:bldP spid="16" grpId="5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/>
      <p:bldP spid="24" grpId="0"/>
      <p:bldP spid="25" grpId="0"/>
      <p:bldP spid="26" grpId="0"/>
      <p:bldP spid="33" grpId="0"/>
      <p:bldP spid="45" grpId="0"/>
      <p:bldP spid="46" grpId="0"/>
      <p:bldP spid="47" grpId="0" animBg="1"/>
      <p:bldP spid="47" grpId="1" animBg="1"/>
      <p:bldP spid="48" grpId="0"/>
      <p:bldP spid="49" grpId="0"/>
      <p:bldP spid="50" grpId="0" animBg="1"/>
      <p:bldP spid="51" grpId="0"/>
      <p:bldP spid="52" grpId="0" animBg="1"/>
      <p:bldP spid="52" grpId="1" animBg="1"/>
      <p:bldP spid="52" grpId="2" animBg="1"/>
      <p:bldP spid="53" grpId="0"/>
      <p:bldP spid="53" grpId="1"/>
      <p:bldP spid="54" grpId="0"/>
      <p:bldP spid="55" grpId="0" animBg="1"/>
      <p:bldP spid="56" grpId="0" animBg="1"/>
      <p:bldP spid="57" grpId="0" animBg="1"/>
      <p:bldP spid="58" grpId="0" animBg="1"/>
      <p:bldP spid="58" grpId="1" animBg="1"/>
      <p:bldP spid="59" grpId="0" animBg="1"/>
      <p:bldP spid="59" grpId="1" animBg="1"/>
      <p:bldP spid="60" grpId="0" animBg="1"/>
      <p:bldP spid="60" grpId="1" animBg="1"/>
      <p:bldP spid="61" grpId="0"/>
      <p:bldP spid="61" grpId="1"/>
      <p:bldP spid="62" grpId="0"/>
      <p:bldP spid="62" grpId="1"/>
      <p:bldP spid="63" grpId="0" animBg="1"/>
      <p:bldP spid="63" grpId="1" animBg="1"/>
      <p:bldP spid="93" grpId="0" animBg="1"/>
      <p:bldP spid="93" grpId="1" animBg="1"/>
      <p:bldP spid="115" grpId="0" animBg="1"/>
      <p:bldP spid="115" grpId="1" animBg="1"/>
      <p:bldP spid="116" grpId="0"/>
      <p:bldP spid="116" grpId="1"/>
      <p:bldP spid="132" grpId="0" animBg="1"/>
      <p:bldP spid="132" grpId="1" animBg="1"/>
      <p:bldP spid="133" grpId="0" animBg="1"/>
      <p:bldP spid="133" grpId="1" animBg="1"/>
      <p:bldP spid="134" grpId="0" animBg="1"/>
      <p:bldP spid="134" grpId="1" animBg="1"/>
      <p:bldP spid="135" grpId="0" animBg="1"/>
      <p:bldP spid="135" grpId="1" animBg="1"/>
      <p:bldP spid="136" grpId="0" animBg="1"/>
      <p:bldP spid="136" grpId="1" animBg="1"/>
      <p:bldP spid="137" grpId="0" animBg="1"/>
      <p:bldP spid="137" grpId="1" animBg="1"/>
      <p:bldP spid="138" grpId="0" animBg="1"/>
      <p:bldP spid="138" grpId="1" animBg="1"/>
      <p:bldP spid="139" grpId="0" animBg="1"/>
      <p:bldP spid="139" grpId="1" animBg="1"/>
      <p:bldP spid="176" grpId="0" animBg="1"/>
      <p:bldP spid="176" grpId="1" animBg="1"/>
      <p:bldP spid="177" grpId="0"/>
      <p:bldP spid="177" grpId="1"/>
      <p:bldP spid="193" grpId="0" animBg="1"/>
      <p:bldP spid="193" grpId="1" animBg="1"/>
      <p:bldP spid="194" grpId="0" animBg="1"/>
      <p:bldP spid="194" grpId="1" animBg="1"/>
      <p:bldP spid="195" grpId="0" animBg="1"/>
      <p:bldP spid="195" grpId="1" animBg="1"/>
      <p:bldP spid="196" grpId="0" animBg="1"/>
      <p:bldP spid="196" grpId="1" animBg="1"/>
      <p:bldP spid="197" grpId="0" animBg="1"/>
      <p:bldP spid="197" grpId="1" animBg="1"/>
      <p:bldP spid="198" grpId="0" animBg="1"/>
      <p:bldP spid="198" grpId="1" animBg="1"/>
      <p:bldP spid="199" grpId="0" animBg="1"/>
      <p:bldP spid="199" grpId="1" animBg="1"/>
      <p:bldP spid="200" grpId="0"/>
      <p:bldP spid="200" grpId="1"/>
      <p:bldP spid="201" grpId="0"/>
      <p:bldP spid="201" grpId="1"/>
      <p:bldP spid="208" grpId="0" animBg="1"/>
      <p:bldP spid="208" grpId="1" animBg="1"/>
      <p:bldP spid="208" grpId="2" animBg="1"/>
      <p:bldP spid="209" grpId="0"/>
      <p:bldP spid="210" grpId="0" animBg="1"/>
      <p:bldP spid="210" grpId="1" animBg="1"/>
      <p:bldP spid="211" grpId="0" animBg="1"/>
      <p:bldP spid="211" grpId="1" animBg="1"/>
      <p:bldP spid="212" grpId="0" animBg="1"/>
      <p:bldP spid="212" grpId="1" animBg="1"/>
      <p:bldP spid="213" grpId="0" animBg="1"/>
      <p:bldP spid="213" grpId="1" animBg="1"/>
      <p:bldP spid="214" grpId="0" animBg="1"/>
      <p:bldP spid="214" grpId="1" animBg="1"/>
      <p:bldP spid="215" grpId="0"/>
      <p:bldP spid="215" grpId="1"/>
      <p:bldP spid="216" grpId="0"/>
      <p:bldP spid="216" grpId="1"/>
      <p:bldP spid="217" grpId="0" animBg="1"/>
      <p:bldP spid="217" grpId="1" animBg="1"/>
      <p:bldP spid="218" grpId="0" animBg="1"/>
      <p:bldP spid="218" grpId="1" animBg="1"/>
      <p:bldP spid="219" grpId="0" animBg="1"/>
      <p:bldP spid="219" grpId="1" animBg="1"/>
      <p:bldP spid="220" grpId="0"/>
      <p:bldP spid="220" grpId="1"/>
      <p:bldP spid="221" grpId="0"/>
      <p:bldP spid="221" grpId="1"/>
      <p:bldP spid="222" grpId="0" animBg="1"/>
      <p:bldP spid="222" grpId="1" animBg="1"/>
      <p:bldP spid="223" grpId="0" animBg="1"/>
      <p:bldP spid="223" grpId="1" animBg="1"/>
      <p:bldP spid="224" grpId="0" animBg="1"/>
      <p:bldP spid="224" grpId="1" animBg="1"/>
      <p:bldP spid="225" grpId="0"/>
      <p:bldP spid="225" grpId="1"/>
      <p:bldP spid="226" grpId="0"/>
      <p:bldP spid="226" grpId="1"/>
      <p:bldP spid="227" grpId="0" animBg="1"/>
      <p:bldP spid="227" grpId="1" animBg="1"/>
      <p:bldP spid="228" grpId="0" animBg="1"/>
      <p:bldP spid="228" grpId="1" animBg="1"/>
      <p:bldP spid="229" grpId="0" animBg="1"/>
      <p:bldP spid="229" grpId="1" animBg="1"/>
      <p:bldP spid="230" grpId="0"/>
      <p:bldP spid="230" grpId="1"/>
      <p:bldP spid="231" grpId="0"/>
      <p:bldP spid="231" grpId="1"/>
      <p:bldP spid="232" grpId="0" animBg="1"/>
      <p:bldP spid="232" grpId="1" animBg="1"/>
      <p:bldP spid="232" grpId="2" animBg="1"/>
      <p:bldP spid="243" grpId="0" animBg="1"/>
      <p:bldP spid="24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AutoShape 30"/>
          <p:cNvSpPr>
            <a:spLocks noChangeArrowheads="1"/>
          </p:cNvSpPr>
          <p:nvPr/>
        </p:nvSpPr>
        <p:spPr bwMode="auto">
          <a:xfrm>
            <a:off x="1161445" y="2610287"/>
            <a:ext cx="1344361" cy="34688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193" name="Freeform 192"/>
          <p:cNvSpPr/>
          <p:nvPr/>
        </p:nvSpPr>
        <p:spPr bwMode="auto">
          <a:xfrm>
            <a:off x="1931527" y="2657545"/>
            <a:ext cx="518317" cy="259558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112961"/>
              <a:gd name="connsiteY0" fmla="*/ 171450 h 259556"/>
              <a:gd name="connsiteX1" fmla="*/ 40481 w 2112961"/>
              <a:gd name="connsiteY1" fmla="*/ 154781 h 259556"/>
              <a:gd name="connsiteX2" fmla="*/ 80962 w 2112961"/>
              <a:gd name="connsiteY2" fmla="*/ 259556 h 259556"/>
              <a:gd name="connsiteX3" fmla="*/ 150018 w 2112961"/>
              <a:gd name="connsiteY3" fmla="*/ 0 h 259556"/>
              <a:gd name="connsiteX4" fmla="*/ 2112961 w 2112961"/>
              <a:gd name="connsiteY4" fmla="*/ 2380 h 259556"/>
              <a:gd name="connsiteX0" fmla="*/ 0 w 1992311"/>
              <a:gd name="connsiteY0" fmla="*/ 171450 h 259556"/>
              <a:gd name="connsiteX1" fmla="*/ 40481 w 1992311"/>
              <a:gd name="connsiteY1" fmla="*/ 154781 h 259556"/>
              <a:gd name="connsiteX2" fmla="*/ 80962 w 1992311"/>
              <a:gd name="connsiteY2" fmla="*/ 259556 h 259556"/>
              <a:gd name="connsiteX3" fmla="*/ 150018 w 1992311"/>
              <a:gd name="connsiteY3" fmla="*/ 0 h 259556"/>
              <a:gd name="connsiteX4" fmla="*/ 1992311 w 1992311"/>
              <a:gd name="connsiteY4" fmla="*/ 2380 h 259556"/>
              <a:gd name="connsiteX0" fmla="*/ 0 w 1420811"/>
              <a:gd name="connsiteY0" fmla="*/ 173833 h 261939"/>
              <a:gd name="connsiteX1" fmla="*/ 40481 w 1420811"/>
              <a:gd name="connsiteY1" fmla="*/ 157164 h 261939"/>
              <a:gd name="connsiteX2" fmla="*/ 80962 w 1420811"/>
              <a:gd name="connsiteY2" fmla="*/ 261939 h 261939"/>
              <a:gd name="connsiteX3" fmla="*/ 150018 w 1420811"/>
              <a:gd name="connsiteY3" fmla="*/ 2383 h 261939"/>
              <a:gd name="connsiteX4" fmla="*/ 1420811 w 1420811"/>
              <a:gd name="connsiteY4" fmla="*/ 0 h 261939"/>
              <a:gd name="connsiteX0" fmla="*/ 0 w 889792"/>
              <a:gd name="connsiteY0" fmla="*/ 171452 h 259558"/>
              <a:gd name="connsiteX1" fmla="*/ 40481 w 889792"/>
              <a:gd name="connsiteY1" fmla="*/ 154783 h 259558"/>
              <a:gd name="connsiteX2" fmla="*/ 80962 w 889792"/>
              <a:gd name="connsiteY2" fmla="*/ 259558 h 259558"/>
              <a:gd name="connsiteX3" fmla="*/ 150018 w 889792"/>
              <a:gd name="connsiteY3" fmla="*/ 2 h 259558"/>
              <a:gd name="connsiteX4" fmla="*/ 889792 w 889792"/>
              <a:gd name="connsiteY4" fmla="*/ 0 h 259558"/>
              <a:gd name="connsiteX0" fmla="*/ 0 w 518317"/>
              <a:gd name="connsiteY0" fmla="*/ 171452 h 259558"/>
              <a:gd name="connsiteX1" fmla="*/ 40481 w 518317"/>
              <a:gd name="connsiteY1" fmla="*/ 154783 h 259558"/>
              <a:gd name="connsiteX2" fmla="*/ 80962 w 518317"/>
              <a:gd name="connsiteY2" fmla="*/ 259558 h 259558"/>
              <a:gd name="connsiteX3" fmla="*/ 150018 w 518317"/>
              <a:gd name="connsiteY3" fmla="*/ 2 h 259558"/>
              <a:gd name="connsiteX4" fmla="*/ 518317 w 518317"/>
              <a:gd name="connsiteY4" fmla="*/ 0 h 259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8317" h="259558">
                <a:moveTo>
                  <a:pt x="0" y="171452"/>
                </a:moveTo>
                <a:lnTo>
                  <a:pt x="40481" y="154783"/>
                </a:lnTo>
                <a:lnTo>
                  <a:pt x="80962" y="259558"/>
                </a:lnTo>
                <a:lnTo>
                  <a:pt x="150018" y="2"/>
                </a:lnTo>
                <a:lnTo>
                  <a:pt x="518317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190" name="Freeform 189"/>
          <p:cNvSpPr/>
          <p:nvPr/>
        </p:nvSpPr>
        <p:spPr bwMode="auto">
          <a:xfrm>
            <a:off x="1931528" y="1841188"/>
            <a:ext cx="1420811" cy="261939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112961"/>
              <a:gd name="connsiteY0" fmla="*/ 171450 h 259556"/>
              <a:gd name="connsiteX1" fmla="*/ 40481 w 2112961"/>
              <a:gd name="connsiteY1" fmla="*/ 154781 h 259556"/>
              <a:gd name="connsiteX2" fmla="*/ 80962 w 2112961"/>
              <a:gd name="connsiteY2" fmla="*/ 259556 h 259556"/>
              <a:gd name="connsiteX3" fmla="*/ 150018 w 2112961"/>
              <a:gd name="connsiteY3" fmla="*/ 0 h 259556"/>
              <a:gd name="connsiteX4" fmla="*/ 2112961 w 2112961"/>
              <a:gd name="connsiteY4" fmla="*/ 2380 h 259556"/>
              <a:gd name="connsiteX0" fmla="*/ 0 w 1992311"/>
              <a:gd name="connsiteY0" fmla="*/ 171450 h 259556"/>
              <a:gd name="connsiteX1" fmla="*/ 40481 w 1992311"/>
              <a:gd name="connsiteY1" fmla="*/ 154781 h 259556"/>
              <a:gd name="connsiteX2" fmla="*/ 80962 w 1992311"/>
              <a:gd name="connsiteY2" fmla="*/ 259556 h 259556"/>
              <a:gd name="connsiteX3" fmla="*/ 150018 w 1992311"/>
              <a:gd name="connsiteY3" fmla="*/ 0 h 259556"/>
              <a:gd name="connsiteX4" fmla="*/ 1992311 w 1992311"/>
              <a:gd name="connsiteY4" fmla="*/ 2380 h 259556"/>
              <a:gd name="connsiteX0" fmla="*/ 0 w 1420811"/>
              <a:gd name="connsiteY0" fmla="*/ 173833 h 261939"/>
              <a:gd name="connsiteX1" fmla="*/ 40481 w 1420811"/>
              <a:gd name="connsiteY1" fmla="*/ 157164 h 261939"/>
              <a:gd name="connsiteX2" fmla="*/ 80962 w 1420811"/>
              <a:gd name="connsiteY2" fmla="*/ 261939 h 261939"/>
              <a:gd name="connsiteX3" fmla="*/ 150018 w 1420811"/>
              <a:gd name="connsiteY3" fmla="*/ 2383 h 261939"/>
              <a:gd name="connsiteX4" fmla="*/ 1420811 w 1420811"/>
              <a:gd name="connsiteY4" fmla="*/ 0 h 261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0811" h="261939">
                <a:moveTo>
                  <a:pt x="0" y="173833"/>
                </a:moveTo>
                <a:lnTo>
                  <a:pt x="40481" y="157164"/>
                </a:lnTo>
                <a:lnTo>
                  <a:pt x="80962" y="261939"/>
                </a:lnTo>
                <a:lnTo>
                  <a:pt x="150018" y="2383"/>
                </a:lnTo>
                <a:lnTo>
                  <a:pt x="1420811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cxnSp>
        <p:nvCxnSpPr>
          <p:cNvPr id="276" name="Straight Connector 275"/>
          <p:cNvCxnSpPr/>
          <p:nvPr/>
        </p:nvCxnSpPr>
        <p:spPr>
          <a:xfrm>
            <a:off x="5821459" y="2261561"/>
            <a:ext cx="1659636" cy="8317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Freeform 190"/>
          <p:cNvSpPr/>
          <p:nvPr/>
        </p:nvSpPr>
        <p:spPr bwMode="auto">
          <a:xfrm>
            <a:off x="1931528" y="2252917"/>
            <a:ext cx="889792" cy="259558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112961"/>
              <a:gd name="connsiteY0" fmla="*/ 171450 h 259556"/>
              <a:gd name="connsiteX1" fmla="*/ 40481 w 2112961"/>
              <a:gd name="connsiteY1" fmla="*/ 154781 h 259556"/>
              <a:gd name="connsiteX2" fmla="*/ 80962 w 2112961"/>
              <a:gd name="connsiteY2" fmla="*/ 259556 h 259556"/>
              <a:gd name="connsiteX3" fmla="*/ 150018 w 2112961"/>
              <a:gd name="connsiteY3" fmla="*/ 0 h 259556"/>
              <a:gd name="connsiteX4" fmla="*/ 2112961 w 2112961"/>
              <a:gd name="connsiteY4" fmla="*/ 2380 h 259556"/>
              <a:gd name="connsiteX0" fmla="*/ 0 w 1992311"/>
              <a:gd name="connsiteY0" fmla="*/ 171450 h 259556"/>
              <a:gd name="connsiteX1" fmla="*/ 40481 w 1992311"/>
              <a:gd name="connsiteY1" fmla="*/ 154781 h 259556"/>
              <a:gd name="connsiteX2" fmla="*/ 80962 w 1992311"/>
              <a:gd name="connsiteY2" fmla="*/ 259556 h 259556"/>
              <a:gd name="connsiteX3" fmla="*/ 150018 w 1992311"/>
              <a:gd name="connsiteY3" fmla="*/ 0 h 259556"/>
              <a:gd name="connsiteX4" fmla="*/ 1992311 w 1992311"/>
              <a:gd name="connsiteY4" fmla="*/ 2380 h 259556"/>
              <a:gd name="connsiteX0" fmla="*/ 0 w 1420811"/>
              <a:gd name="connsiteY0" fmla="*/ 173833 h 261939"/>
              <a:gd name="connsiteX1" fmla="*/ 40481 w 1420811"/>
              <a:gd name="connsiteY1" fmla="*/ 157164 h 261939"/>
              <a:gd name="connsiteX2" fmla="*/ 80962 w 1420811"/>
              <a:gd name="connsiteY2" fmla="*/ 261939 h 261939"/>
              <a:gd name="connsiteX3" fmla="*/ 150018 w 1420811"/>
              <a:gd name="connsiteY3" fmla="*/ 2383 h 261939"/>
              <a:gd name="connsiteX4" fmla="*/ 1420811 w 1420811"/>
              <a:gd name="connsiteY4" fmla="*/ 0 h 261939"/>
              <a:gd name="connsiteX0" fmla="*/ 0 w 889792"/>
              <a:gd name="connsiteY0" fmla="*/ 171452 h 259558"/>
              <a:gd name="connsiteX1" fmla="*/ 40481 w 889792"/>
              <a:gd name="connsiteY1" fmla="*/ 154783 h 259558"/>
              <a:gd name="connsiteX2" fmla="*/ 80962 w 889792"/>
              <a:gd name="connsiteY2" fmla="*/ 259558 h 259558"/>
              <a:gd name="connsiteX3" fmla="*/ 150018 w 889792"/>
              <a:gd name="connsiteY3" fmla="*/ 2 h 259558"/>
              <a:gd name="connsiteX4" fmla="*/ 889792 w 889792"/>
              <a:gd name="connsiteY4" fmla="*/ 0 h 259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9792" h="259558">
                <a:moveTo>
                  <a:pt x="0" y="171452"/>
                </a:moveTo>
                <a:lnTo>
                  <a:pt x="40481" y="154783"/>
                </a:lnTo>
                <a:lnTo>
                  <a:pt x="80962" y="259558"/>
                </a:lnTo>
                <a:lnTo>
                  <a:pt x="150018" y="2"/>
                </a:lnTo>
                <a:lnTo>
                  <a:pt x="889792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769464" y="1343834"/>
            <a:ext cx="1087324" cy="401164"/>
            <a:chOff x="6748994" y="2858454"/>
            <a:chExt cx="1087324" cy="401164"/>
          </a:xfrm>
        </p:grpSpPr>
        <p:sp>
          <p:nvSpPr>
            <p:cNvPr id="3" name="AutoShape 30"/>
            <p:cNvSpPr>
              <a:spLocks noChangeArrowheads="1"/>
            </p:cNvSpPr>
            <p:nvPr/>
          </p:nvSpPr>
          <p:spPr bwMode="auto">
            <a:xfrm>
              <a:off x="6748994" y="2907238"/>
              <a:ext cx="1087324" cy="296610"/>
            </a:xfrm>
            <a:prstGeom prst="roundRect">
              <a:avLst>
                <a:gd name="adj" fmla="val 16667"/>
              </a:avLst>
            </a:prstGeom>
            <a:solidFill>
              <a:srgbClr val="FFC000"/>
            </a:solidFill>
            <a:ln>
              <a:solidFill>
                <a:schemeClr val="tx1"/>
              </a:solidFill>
              <a:headEnd/>
              <a:tailEnd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6757009" y="2864135"/>
              <a:ext cx="3113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endParaRPr lang="en-IN" sz="1600" b="1" i="1" dirty="0">
                <a:latin typeface="Bookman Old Style" panose="02050604050505020204" pitchFamily="18" charset="0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6986581" y="2884231"/>
              <a:ext cx="39454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tabLst>
                  <a:tab pos="520700" algn="l"/>
                </a:tabLst>
              </a:pP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=	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7235561" y="2858454"/>
              <a:ext cx="308097" cy="401164"/>
              <a:chOff x="3938263" y="2325529"/>
              <a:chExt cx="308097" cy="401164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3938263" y="2325529"/>
                <a:ext cx="30809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+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3946503" y="2388139"/>
                <a:ext cx="2872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–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</p:grpSp>
        <p:sp>
          <p:nvSpPr>
            <p:cNvPr id="7" name="Rectangle 6"/>
            <p:cNvSpPr/>
            <p:nvPr/>
          </p:nvSpPr>
          <p:spPr>
            <a:xfrm>
              <a:off x="7441144" y="2884231"/>
              <a:ext cx="39454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tabLst>
                  <a:tab pos="520700" algn="l"/>
                </a:tabLst>
              </a:pP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4	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10" name="Rounded Rectangle 9"/>
          <p:cNvSpPr/>
          <p:nvPr/>
        </p:nvSpPr>
        <p:spPr>
          <a:xfrm>
            <a:off x="5557381" y="812524"/>
            <a:ext cx="436098" cy="251460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" name="Rounded Rectangle 10"/>
          <p:cNvSpPr/>
          <p:nvPr/>
        </p:nvSpPr>
        <p:spPr>
          <a:xfrm>
            <a:off x="2747092" y="827214"/>
            <a:ext cx="1975721" cy="251460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1105324" y="2686104"/>
            <a:ext cx="3115276" cy="630936"/>
            <a:chOff x="5629210" y="2709736"/>
            <a:chExt cx="3115276" cy="630936"/>
          </a:xfrm>
        </p:grpSpPr>
        <p:sp>
          <p:nvSpPr>
            <p:cNvPr id="13" name="Rounded Rectangle 12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105722" y="2645156"/>
            <a:ext cx="3115276" cy="630936"/>
            <a:chOff x="5629210" y="2709736"/>
            <a:chExt cx="3115276" cy="630936"/>
          </a:xfrm>
        </p:grpSpPr>
        <p:sp>
          <p:nvSpPr>
            <p:cNvPr id="16" name="Rounded Rectangle 15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R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8" name="Rounded Rectangle 17"/>
          <p:cNvSpPr/>
          <p:nvPr/>
        </p:nvSpPr>
        <p:spPr>
          <a:xfrm>
            <a:off x="2170754" y="3031535"/>
            <a:ext cx="2477404" cy="30426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9" name="Rounded Rectangle 18"/>
          <p:cNvSpPr/>
          <p:nvPr/>
        </p:nvSpPr>
        <p:spPr>
          <a:xfrm>
            <a:off x="2039971" y="1099152"/>
            <a:ext cx="2502178" cy="304267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" name="Rectangle 20"/>
          <p:cNvSpPr/>
          <p:nvPr/>
        </p:nvSpPr>
        <p:spPr>
          <a:xfrm>
            <a:off x="1196117" y="1070835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07642" y="1070835"/>
            <a:ext cx="8451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itchFamily="18" charset="0"/>
              </a:rPr>
              <a:t>When </a:t>
            </a:r>
            <a:endParaRPr lang="en-IN" sz="1600" b="1" dirty="0">
              <a:latin typeface="Bookman Old Style" pitchFamily="18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415758" y="1070835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683797" y="1070835"/>
            <a:ext cx="4267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4,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003837" y="1070835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smtClean="0">
                <a:solidFill>
                  <a:sysClr val="windowText" lastClr="000000"/>
                </a:solidFill>
                <a:latin typeface="Bookman Old Style" pitchFamily="18" charset="0"/>
              </a:rPr>
              <a:t>P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257837" y="1070835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491517" y="1070835"/>
            <a:ext cx="533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(5,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834417" y="1070835"/>
            <a:ext cx="8001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–3),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3329717" y="1070835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R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583717" y="1070835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817397" y="1070835"/>
            <a:ext cx="533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(4,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160297" y="1070835"/>
            <a:ext cx="55789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6)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53508" y="1405473"/>
            <a:ext cx="4196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139536" y="1424525"/>
            <a:ext cx="5826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PR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555612" y="1424525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41461" y="1424525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270853" y="1424525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382579" y="1424525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615429" y="1470692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777107" y="1424525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973495" y="1424525"/>
            <a:ext cx="3818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[6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851507" y="1470692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233970" y="1424525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370248" y="1424525"/>
            <a:ext cx="5549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1555612" y="1810007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021778" y="1810007"/>
            <a:ext cx="7562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(–1)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594072" y="1810007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794038" y="1810007"/>
            <a:ext cx="4523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(9)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407716" y="1851044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094748" y="1851044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555612" y="2194216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1879559" y="2220884"/>
            <a:ext cx="5650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222664" y="2220884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2447379" y="2220884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853508" y="1760553"/>
            <a:ext cx="4196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1139536" y="1779605"/>
            <a:ext cx="5826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PR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853508" y="2166909"/>
            <a:ext cx="4196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139536" y="2185961"/>
            <a:ext cx="5826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PR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512294" y="2599738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2004303" y="2599738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82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810190" y="2599738"/>
            <a:ext cx="4196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1096218" y="2599738"/>
            <a:ext cx="5826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PR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7" name="AutoShape 30"/>
          <p:cNvSpPr>
            <a:spLocks noChangeArrowheads="1"/>
          </p:cNvSpPr>
          <p:nvPr/>
        </p:nvSpPr>
        <p:spPr bwMode="auto">
          <a:xfrm>
            <a:off x="1212837" y="4427114"/>
            <a:ext cx="1431217" cy="358898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1275469" y="3010791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543962" y="3010791"/>
            <a:ext cx="8451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itchFamily="18" charset="0"/>
              </a:rPr>
              <a:t>When </a:t>
            </a:r>
            <a:endParaRPr lang="en-IN" sz="1600" b="1" dirty="0">
              <a:latin typeface="Bookman Old Style" pitchFamily="18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1495110" y="3010791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1679329" y="3010791"/>
            <a:ext cx="7408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–4,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2083189" y="3010791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337189" y="3010791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2570869" y="3010791"/>
            <a:ext cx="533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(5,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913769" y="3010791"/>
            <a:ext cx="8001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–3),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3409069" y="3010791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R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663069" y="3010791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896749" y="3010791"/>
            <a:ext cx="6591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(–4,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4303149" y="3010791"/>
            <a:ext cx="4105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6)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889828" y="3356187"/>
            <a:ext cx="4196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1175856" y="3375239"/>
            <a:ext cx="5826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PR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1591932" y="3375239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2113035" y="3372420"/>
            <a:ext cx="59211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471005" y="3372420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597020" y="3372420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2820344" y="3413457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2991548" y="3372420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3187936" y="3372420"/>
            <a:ext cx="3818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[6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063569" y="3413457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3448411" y="3372420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3584689" y="3372420"/>
            <a:ext cx="5549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591932" y="3715796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175687" y="3715796"/>
            <a:ext cx="8191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(–9)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746594" y="3715796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2938545" y="3715796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2560238" y="3756833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3078438" y="3756833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1591932" y="4057652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117145" y="4057652"/>
            <a:ext cx="5650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2489994" y="4057652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2672643" y="4057652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889828" y="3715796"/>
            <a:ext cx="4196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1175856" y="3715796"/>
            <a:ext cx="5826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PR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889828" y="4057652"/>
            <a:ext cx="4196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1175856" y="4057652"/>
            <a:ext cx="5826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PR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1591024" y="4437286"/>
            <a:ext cx="3862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257823" y="4437286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888920" y="4437286"/>
            <a:ext cx="4196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1174948" y="4437286"/>
            <a:ext cx="5826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PR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3767666" y="1424525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]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3982995" y="3372420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]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1919753" y="4437286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8" name="Rectangle 9"/>
          <p:cNvSpPr>
            <a:spLocks noChangeArrowheads="1"/>
          </p:cNvSpPr>
          <p:nvPr/>
        </p:nvSpPr>
        <p:spPr bwMode="auto">
          <a:xfrm>
            <a:off x="495598" y="515517"/>
            <a:ext cx="663950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l" eaLnBrk="0" hangingPunct="0">
              <a:tabLst>
                <a:tab pos="406400" algn="l"/>
                <a:tab pos="50800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Q. 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If Q (0,1) is equidistant from P (5,–3) and R(</a:t>
            </a:r>
            <a:r>
              <a:rPr lang="en-US" sz="1600" b="1" i="1" kern="0" dirty="0">
                <a:solidFill>
                  <a:srgbClr val="0000FF"/>
                </a:solidFill>
                <a:latin typeface="Bookman Old Style" pitchFamily="18" charset="0"/>
              </a:rPr>
              <a:t>x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,6), find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the 	values of </a:t>
            </a:r>
            <a:r>
              <a:rPr lang="en-US" sz="1600" b="1" i="1" kern="0" dirty="0" smtClean="0">
                <a:solidFill>
                  <a:srgbClr val="0000FF"/>
                </a:solidFill>
                <a:latin typeface="Bookman Old Style" pitchFamily="18" charset="0"/>
              </a:rPr>
              <a:t>x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, Also find the distances QR and PR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.</a:t>
            </a:r>
            <a:endParaRPr lang="en-US" sz="1600" b="1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119" name="Rectangular Callout 118"/>
          <p:cNvSpPr/>
          <p:nvPr/>
        </p:nvSpPr>
        <p:spPr>
          <a:xfrm>
            <a:off x="1433296" y="489604"/>
            <a:ext cx="1672817" cy="418447"/>
          </a:xfrm>
          <a:prstGeom prst="wedgeRectCallout">
            <a:avLst>
              <a:gd name="adj1" fmla="val -3080"/>
              <a:gd name="adj2" fmla="val 107538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0" name="Rectangle 119"/>
          <p:cNvSpPr/>
          <p:nvPr/>
        </p:nvSpPr>
        <p:spPr>
          <a:xfrm>
            <a:off x="1503161" y="563136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1" name="Rectangle 120"/>
          <p:cNvSpPr/>
          <p:nvPr/>
        </p:nvSpPr>
        <p:spPr>
          <a:xfrm>
            <a:off x="2286864" y="563136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2" name="Rectangle 121"/>
          <p:cNvSpPr/>
          <p:nvPr/>
        </p:nvSpPr>
        <p:spPr>
          <a:xfrm>
            <a:off x="1425838" y="509964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5,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2229641" y="509964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–3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4" name="Rectangular Callout 123"/>
          <p:cNvSpPr/>
          <p:nvPr/>
        </p:nvSpPr>
        <p:spPr>
          <a:xfrm>
            <a:off x="3153685" y="505653"/>
            <a:ext cx="1672817" cy="418447"/>
          </a:xfrm>
          <a:prstGeom prst="wedgeRectCallout">
            <a:avLst>
              <a:gd name="adj1" fmla="val -26341"/>
              <a:gd name="adj2" fmla="val 102888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5" name="Rectangle 124"/>
          <p:cNvSpPr/>
          <p:nvPr/>
        </p:nvSpPr>
        <p:spPr>
          <a:xfrm>
            <a:off x="3223550" y="579185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6" name="Rectangle 125"/>
          <p:cNvSpPr/>
          <p:nvPr/>
        </p:nvSpPr>
        <p:spPr>
          <a:xfrm>
            <a:off x="4007253" y="579185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7" name="Rectangle 126"/>
          <p:cNvSpPr/>
          <p:nvPr/>
        </p:nvSpPr>
        <p:spPr>
          <a:xfrm>
            <a:off x="3174802" y="526013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4,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3950030" y="526013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6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9" name="Rounded Rectangle 128"/>
          <p:cNvSpPr/>
          <p:nvPr/>
        </p:nvSpPr>
        <p:spPr bwMode="auto">
          <a:xfrm rot="10800000" flipH="1" flipV="1">
            <a:off x="1092495" y="1887144"/>
            <a:ext cx="3198160" cy="6940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990902" y="1947570"/>
            <a:ext cx="3423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Which is the formula to find length of </a:t>
            </a:r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PR?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1466489" y="2053395"/>
            <a:ext cx="2445866" cy="355840"/>
            <a:chOff x="4864018" y="1396174"/>
            <a:chExt cx="2445866" cy="355840"/>
          </a:xfrm>
        </p:grpSpPr>
        <p:sp>
          <p:nvSpPr>
            <p:cNvPr id="132" name="Freeform 131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46" name="Rectangle 145"/>
          <p:cNvSpPr/>
          <p:nvPr/>
        </p:nvSpPr>
        <p:spPr>
          <a:xfrm>
            <a:off x="2168794" y="2114278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7" name="Rectangle 146"/>
          <p:cNvSpPr/>
          <p:nvPr/>
        </p:nvSpPr>
        <p:spPr>
          <a:xfrm>
            <a:off x="2891802" y="2123053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8" name="Rectangle 147"/>
          <p:cNvSpPr/>
          <p:nvPr/>
        </p:nvSpPr>
        <p:spPr>
          <a:xfrm>
            <a:off x="1682900" y="2094916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9" name="Rectangle 148"/>
          <p:cNvSpPr/>
          <p:nvPr/>
        </p:nvSpPr>
        <p:spPr>
          <a:xfrm>
            <a:off x="3397130" y="2111816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66" name="Rounded Rectangle 165"/>
          <p:cNvSpPr/>
          <p:nvPr/>
        </p:nvSpPr>
        <p:spPr bwMode="auto">
          <a:xfrm rot="10800000" flipH="1" flipV="1">
            <a:off x="1070596" y="1827500"/>
            <a:ext cx="3198160" cy="715034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949547" y="1932643"/>
            <a:ext cx="3423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Which is the formula to find length of </a:t>
            </a:r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PR?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sp>
        <p:nvSpPr>
          <p:cNvPr id="183" name="Rectangle 182"/>
          <p:cNvSpPr/>
          <p:nvPr/>
        </p:nvSpPr>
        <p:spPr>
          <a:xfrm>
            <a:off x="2146895" y="2040167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4" name="Rectangle 183"/>
          <p:cNvSpPr/>
          <p:nvPr/>
        </p:nvSpPr>
        <p:spPr>
          <a:xfrm>
            <a:off x="2869903" y="2048942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5" name="Rectangle 184"/>
          <p:cNvSpPr/>
          <p:nvPr/>
        </p:nvSpPr>
        <p:spPr>
          <a:xfrm>
            <a:off x="1661001" y="2020805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6" name="Rectangle 185"/>
          <p:cNvSpPr/>
          <p:nvPr/>
        </p:nvSpPr>
        <p:spPr>
          <a:xfrm>
            <a:off x="3375231" y="2037705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9" name="Freeform 188"/>
          <p:cNvSpPr/>
          <p:nvPr/>
        </p:nvSpPr>
        <p:spPr bwMode="auto">
          <a:xfrm>
            <a:off x="1931529" y="1460806"/>
            <a:ext cx="2155824" cy="260351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112961"/>
              <a:gd name="connsiteY0" fmla="*/ 171450 h 259556"/>
              <a:gd name="connsiteX1" fmla="*/ 40481 w 2112961"/>
              <a:gd name="connsiteY1" fmla="*/ 154781 h 259556"/>
              <a:gd name="connsiteX2" fmla="*/ 80962 w 2112961"/>
              <a:gd name="connsiteY2" fmla="*/ 259556 h 259556"/>
              <a:gd name="connsiteX3" fmla="*/ 150018 w 2112961"/>
              <a:gd name="connsiteY3" fmla="*/ 0 h 259556"/>
              <a:gd name="connsiteX4" fmla="*/ 2112961 w 2112961"/>
              <a:gd name="connsiteY4" fmla="*/ 2380 h 259556"/>
              <a:gd name="connsiteX0" fmla="*/ 0 w 2117724"/>
              <a:gd name="connsiteY0" fmla="*/ 178595 h 266701"/>
              <a:gd name="connsiteX1" fmla="*/ 40481 w 2117724"/>
              <a:gd name="connsiteY1" fmla="*/ 161926 h 266701"/>
              <a:gd name="connsiteX2" fmla="*/ 80962 w 2117724"/>
              <a:gd name="connsiteY2" fmla="*/ 266701 h 266701"/>
              <a:gd name="connsiteX3" fmla="*/ 150018 w 2117724"/>
              <a:gd name="connsiteY3" fmla="*/ 7145 h 266701"/>
              <a:gd name="connsiteX4" fmla="*/ 2117724 w 2117724"/>
              <a:gd name="connsiteY4" fmla="*/ 0 h 266701"/>
              <a:gd name="connsiteX0" fmla="*/ 0 w 2143124"/>
              <a:gd name="connsiteY0" fmla="*/ 175420 h 263526"/>
              <a:gd name="connsiteX1" fmla="*/ 40481 w 2143124"/>
              <a:gd name="connsiteY1" fmla="*/ 158751 h 263526"/>
              <a:gd name="connsiteX2" fmla="*/ 80962 w 2143124"/>
              <a:gd name="connsiteY2" fmla="*/ 263526 h 263526"/>
              <a:gd name="connsiteX3" fmla="*/ 150018 w 2143124"/>
              <a:gd name="connsiteY3" fmla="*/ 3970 h 263526"/>
              <a:gd name="connsiteX4" fmla="*/ 2143124 w 2143124"/>
              <a:gd name="connsiteY4" fmla="*/ 0 h 263526"/>
              <a:gd name="connsiteX0" fmla="*/ 0 w 2155824"/>
              <a:gd name="connsiteY0" fmla="*/ 172245 h 260351"/>
              <a:gd name="connsiteX1" fmla="*/ 40481 w 2155824"/>
              <a:gd name="connsiteY1" fmla="*/ 155576 h 260351"/>
              <a:gd name="connsiteX2" fmla="*/ 80962 w 2155824"/>
              <a:gd name="connsiteY2" fmla="*/ 260351 h 260351"/>
              <a:gd name="connsiteX3" fmla="*/ 150018 w 2155824"/>
              <a:gd name="connsiteY3" fmla="*/ 795 h 260351"/>
              <a:gd name="connsiteX4" fmla="*/ 2155824 w 2155824"/>
              <a:gd name="connsiteY4" fmla="*/ 0 h 260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5824" h="260351">
                <a:moveTo>
                  <a:pt x="0" y="172245"/>
                </a:moveTo>
                <a:lnTo>
                  <a:pt x="40481" y="155576"/>
                </a:lnTo>
                <a:lnTo>
                  <a:pt x="80962" y="260351"/>
                </a:lnTo>
                <a:lnTo>
                  <a:pt x="150018" y="795"/>
                </a:lnTo>
                <a:lnTo>
                  <a:pt x="2155824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194" name="Freeform 193"/>
          <p:cNvSpPr/>
          <p:nvPr/>
        </p:nvSpPr>
        <p:spPr bwMode="auto">
          <a:xfrm>
            <a:off x="2088588" y="3398625"/>
            <a:ext cx="2208211" cy="266701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112961"/>
              <a:gd name="connsiteY0" fmla="*/ 171450 h 259556"/>
              <a:gd name="connsiteX1" fmla="*/ 40481 w 2112961"/>
              <a:gd name="connsiteY1" fmla="*/ 154781 h 259556"/>
              <a:gd name="connsiteX2" fmla="*/ 80962 w 2112961"/>
              <a:gd name="connsiteY2" fmla="*/ 259556 h 259556"/>
              <a:gd name="connsiteX3" fmla="*/ 150018 w 2112961"/>
              <a:gd name="connsiteY3" fmla="*/ 0 h 259556"/>
              <a:gd name="connsiteX4" fmla="*/ 2112961 w 2112961"/>
              <a:gd name="connsiteY4" fmla="*/ 2380 h 259556"/>
              <a:gd name="connsiteX0" fmla="*/ 0 w 2217736"/>
              <a:gd name="connsiteY0" fmla="*/ 171450 h 259556"/>
              <a:gd name="connsiteX1" fmla="*/ 40481 w 2217736"/>
              <a:gd name="connsiteY1" fmla="*/ 154781 h 259556"/>
              <a:gd name="connsiteX2" fmla="*/ 80962 w 2217736"/>
              <a:gd name="connsiteY2" fmla="*/ 259556 h 259556"/>
              <a:gd name="connsiteX3" fmla="*/ 150018 w 2217736"/>
              <a:gd name="connsiteY3" fmla="*/ 0 h 259556"/>
              <a:gd name="connsiteX4" fmla="*/ 2217736 w 2217736"/>
              <a:gd name="connsiteY4" fmla="*/ 2380 h 259556"/>
              <a:gd name="connsiteX0" fmla="*/ 0 w 2208211"/>
              <a:gd name="connsiteY0" fmla="*/ 178595 h 266701"/>
              <a:gd name="connsiteX1" fmla="*/ 40481 w 2208211"/>
              <a:gd name="connsiteY1" fmla="*/ 161926 h 266701"/>
              <a:gd name="connsiteX2" fmla="*/ 80962 w 2208211"/>
              <a:gd name="connsiteY2" fmla="*/ 266701 h 266701"/>
              <a:gd name="connsiteX3" fmla="*/ 150018 w 2208211"/>
              <a:gd name="connsiteY3" fmla="*/ 7145 h 266701"/>
              <a:gd name="connsiteX4" fmla="*/ 2208211 w 2208211"/>
              <a:gd name="connsiteY4" fmla="*/ 0 h 266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8211" h="266701">
                <a:moveTo>
                  <a:pt x="0" y="178595"/>
                </a:moveTo>
                <a:lnTo>
                  <a:pt x="40481" y="161926"/>
                </a:lnTo>
                <a:lnTo>
                  <a:pt x="80962" y="266701"/>
                </a:lnTo>
                <a:lnTo>
                  <a:pt x="150018" y="7145"/>
                </a:lnTo>
                <a:lnTo>
                  <a:pt x="2208211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195" name="Freeform 194"/>
          <p:cNvSpPr/>
          <p:nvPr/>
        </p:nvSpPr>
        <p:spPr bwMode="auto">
          <a:xfrm>
            <a:off x="2088588" y="3746484"/>
            <a:ext cx="1249361" cy="261939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112961"/>
              <a:gd name="connsiteY0" fmla="*/ 171450 h 259556"/>
              <a:gd name="connsiteX1" fmla="*/ 40481 w 2112961"/>
              <a:gd name="connsiteY1" fmla="*/ 154781 h 259556"/>
              <a:gd name="connsiteX2" fmla="*/ 80962 w 2112961"/>
              <a:gd name="connsiteY2" fmla="*/ 259556 h 259556"/>
              <a:gd name="connsiteX3" fmla="*/ 150018 w 2112961"/>
              <a:gd name="connsiteY3" fmla="*/ 0 h 259556"/>
              <a:gd name="connsiteX4" fmla="*/ 2112961 w 2112961"/>
              <a:gd name="connsiteY4" fmla="*/ 2380 h 259556"/>
              <a:gd name="connsiteX0" fmla="*/ 0 w 1992311"/>
              <a:gd name="connsiteY0" fmla="*/ 171450 h 259556"/>
              <a:gd name="connsiteX1" fmla="*/ 40481 w 1992311"/>
              <a:gd name="connsiteY1" fmla="*/ 154781 h 259556"/>
              <a:gd name="connsiteX2" fmla="*/ 80962 w 1992311"/>
              <a:gd name="connsiteY2" fmla="*/ 259556 h 259556"/>
              <a:gd name="connsiteX3" fmla="*/ 150018 w 1992311"/>
              <a:gd name="connsiteY3" fmla="*/ 0 h 259556"/>
              <a:gd name="connsiteX4" fmla="*/ 1992311 w 1992311"/>
              <a:gd name="connsiteY4" fmla="*/ 2380 h 259556"/>
              <a:gd name="connsiteX0" fmla="*/ 0 w 1420811"/>
              <a:gd name="connsiteY0" fmla="*/ 173833 h 261939"/>
              <a:gd name="connsiteX1" fmla="*/ 40481 w 1420811"/>
              <a:gd name="connsiteY1" fmla="*/ 157164 h 261939"/>
              <a:gd name="connsiteX2" fmla="*/ 80962 w 1420811"/>
              <a:gd name="connsiteY2" fmla="*/ 261939 h 261939"/>
              <a:gd name="connsiteX3" fmla="*/ 150018 w 1420811"/>
              <a:gd name="connsiteY3" fmla="*/ 2383 h 261939"/>
              <a:gd name="connsiteX4" fmla="*/ 1420811 w 1420811"/>
              <a:gd name="connsiteY4" fmla="*/ 0 h 261939"/>
              <a:gd name="connsiteX0" fmla="*/ 0 w 1249361"/>
              <a:gd name="connsiteY0" fmla="*/ 173833 h 261939"/>
              <a:gd name="connsiteX1" fmla="*/ 40481 w 1249361"/>
              <a:gd name="connsiteY1" fmla="*/ 157164 h 261939"/>
              <a:gd name="connsiteX2" fmla="*/ 80962 w 1249361"/>
              <a:gd name="connsiteY2" fmla="*/ 261939 h 261939"/>
              <a:gd name="connsiteX3" fmla="*/ 150018 w 1249361"/>
              <a:gd name="connsiteY3" fmla="*/ 2383 h 261939"/>
              <a:gd name="connsiteX4" fmla="*/ 1249361 w 1249361"/>
              <a:gd name="connsiteY4" fmla="*/ 0 h 261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9361" h="261939">
                <a:moveTo>
                  <a:pt x="0" y="173833"/>
                </a:moveTo>
                <a:lnTo>
                  <a:pt x="40481" y="157164"/>
                </a:lnTo>
                <a:lnTo>
                  <a:pt x="80962" y="261939"/>
                </a:lnTo>
                <a:lnTo>
                  <a:pt x="150018" y="2383"/>
                </a:lnTo>
                <a:lnTo>
                  <a:pt x="1249361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196" name="Freeform 195"/>
          <p:cNvSpPr/>
          <p:nvPr/>
        </p:nvSpPr>
        <p:spPr bwMode="auto">
          <a:xfrm>
            <a:off x="2088587" y="4097151"/>
            <a:ext cx="1004091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112961"/>
              <a:gd name="connsiteY0" fmla="*/ 171450 h 259556"/>
              <a:gd name="connsiteX1" fmla="*/ 40481 w 2112961"/>
              <a:gd name="connsiteY1" fmla="*/ 154781 h 259556"/>
              <a:gd name="connsiteX2" fmla="*/ 80962 w 2112961"/>
              <a:gd name="connsiteY2" fmla="*/ 259556 h 259556"/>
              <a:gd name="connsiteX3" fmla="*/ 150018 w 2112961"/>
              <a:gd name="connsiteY3" fmla="*/ 0 h 259556"/>
              <a:gd name="connsiteX4" fmla="*/ 2112961 w 2112961"/>
              <a:gd name="connsiteY4" fmla="*/ 2380 h 259556"/>
              <a:gd name="connsiteX0" fmla="*/ 0 w 1992311"/>
              <a:gd name="connsiteY0" fmla="*/ 171450 h 259556"/>
              <a:gd name="connsiteX1" fmla="*/ 40481 w 1992311"/>
              <a:gd name="connsiteY1" fmla="*/ 154781 h 259556"/>
              <a:gd name="connsiteX2" fmla="*/ 80962 w 1992311"/>
              <a:gd name="connsiteY2" fmla="*/ 259556 h 259556"/>
              <a:gd name="connsiteX3" fmla="*/ 150018 w 1992311"/>
              <a:gd name="connsiteY3" fmla="*/ 0 h 259556"/>
              <a:gd name="connsiteX4" fmla="*/ 1992311 w 1992311"/>
              <a:gd name="connsiteY4" fmla="*/ 2380 h 259556"/>
              <a:gd name="connsiteX0" fmla="*/ 0 w 1420811"/>
              <a:gd name="connsiteY0" fmla="*/ 173833 h 261939"/>
              <a:gd name="connsiteX1" fmla="*/ 40481 w 1420811"/>
              <a:gd name="connsiteY1" fmla="*/ 157164 h 261939"/>
              <a:gd name="connsiteX2" fmla="*/ 80962 w 1420811"/>
              <a:gd name="connsiteY2" fmla="*/ 261939 h 261939"/>
              <a:gd name="connsiteX3" fmla="*/ 150018 w 1420811"/>
              <a:gd name="connsiteY3" fmla="*/ 2383 h 261939"/>
              <a:gd name="connsiteX4" fmla="*/ 1420811 w 1420811"/>
              <a:gd name="connsiteY4" fmla="*/ 0 h 261939"/>
              <a:gd name="connsiteX0" fmla="*/ 0 w 1249361"/>
              <a:gd name="connsiteY0" fmla="*/ 173833 h 261939"/>
              <a:gd name="connsiteX1" fmla="*/ 40481 w 1249361"/>
              <a:gd name="connsiteY1" fmla="*/ 157164 h 261939"/>
              <a:gd name="connsiteX2" fmla="*/ 80962 w 1249361"/>
              <a:gd name="connsiteY2" fmla="*/ 261939 h 261939"/>
              <a:gd name="connsiteX3" fmla="*/ 150018 w 1249361"/>
              <a:gd name="connsiteY3" fmla="*/ 2383 h 261939"/>
              <a:gd name="connsiteX4" fmla="*/ 1249361 w 1249361"/>
              <a:gd name="connsiteY4" fmla="*/ 0 h 261939"/>
              <a:gd name="connsiteX0" fmla="*/ 0 w 1008854"/>
              <a:gd name="connsiteY0" fmla="*/ 173833 h 261939"/>
              <a:gd name="connsiteX1" fmla="*/ 40481 w 1008854"/>
              <a:gd name="connsiteY1" fmla="*/ 157164 h 261939"/>
              <a:gd name="connsiteX2" fmla="*/ 80962 w 1008854"/>
              <a:gd name="connsiteY2" fmla="*/ 261939 h 261939"/>
              <a:gd name="connsiteX3" fmla="*/ 150018 w 1008854"/>
              <a:gd name="connsiteY3" fmla="*/ 2383 h 261939"/>
              <a:gd name="connsiteX4" fmla="*/ 1008854 w 1008854"/>
              <a:gd name="connsiteY4" fmla="*/ 0 h 261939"/>
              <a:gd name="connsiteX0" fmla="*/ 0 w 1004091"/>
              <a:gd name="connsiteY0" fmla="*/ 171451 h 259557"/>
              <a:gd name="connsiteX1" fmla="*/ 40481 w 1004091"/>
              <a:gd name="connsiteY1" fmla="*/ 154782 h 259557"/>
              <a:gd name="connsiteX2" fmla="*/ 80962 w 1004091"/>
              <a:gd name="connsiteY2" fmla="*/ 259557 h 259557"/>
              <a:gd name="connsiteX3" fmla="*/ 150018 w 1004091"/>
              <a:gd name="connsiteY3" fmla="*/ 1 h 259557"/>
              <a:gd name="connsiteX4" fmla="*/ 1004091 w 1004091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4091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1004091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197" name="Freeform 196"/>
          <p:cNvSpPr/>
          <p:nvPr/>
        </p:nvSpPr>
        <p:spPr bwMode="auto">
          <a:xfrm>
            <a:off x="2161363" y="4475653"/>
            <a:ext cx="389729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112961"/>
              <a:gd name="connsiteY0" fmla="*/ 171450 h 259556"/>
              <a:gd name="connsiteX1" fmla="*/ 40481 w 2112961"/>
              <a:gd name="connsiteY1" fmla="*/ 154781 h 259556"/>
              <a:gd name="connsiteX2" fmla="*/ 80962 w 2112961"/>
              <a:gd name="connsiteY2" fmla="*/ 259556 h 259556"/>
              <a:gd name="connsiteX3" fmla="*/ 150018 w 2112961"/>
              <a:gd name="connsiteY3" fmla="*/ 0 h 259556"/>
              <a:gd name="connsiteX4" fmla="*/ 2112961 w 2112961"/>
              <a:gd name="connsiteY4" fmla="*/ 2380 h 259556"/>
              <a:gd name="connsiteX0" fmla="*/ 0 w 1992311"/>
              <a:gd name="connsiteY0" fmla="*/ 171450 h 259556"/>
              <a:gd name="connsiteX1" fmla="*/ 40481 w 1992311"/>
              <a:gd name="connsiteY1" fmla="*/ 154781 h 259556"/>
              <a:gd name="connsiteX2" fmla="*/ 80962 w 1992311"/>
              <a:gd name="connsiteY2" fmla="*/ 259556 h 259556"/>
              <a:gd name="connsiteX3" fmla="*/ 150018 w 1992311"/>
              <a:gd name="connsiteY3" fmla="*/ 0 h 259556"/>
              <a:gd name="connsiteX4" fmla="*/ 1992311 w 1992311"/>
              <a:gd name="connsiteY4" fmla="*/ 2380 h 259556"/>
              <a:gd name="connsiteX0" fmla="*/ 0 w 1420811"/>
              <a:gd name="connsiteY0" fmla="*/ 173833 h 261939"/>
              <a:gd name="connsiteX1" fmla="*/ 40481 w 1420811"/>
              <a:gd name="connsiteY1" fmla="*/ 157164 h 261939"/>
              <a:gd name="connsiteX2" fmla="*/ 80962 w 1420811"/>
              <a:gd name="connsiteY2" fmla="*/ 261939 h 261939"/>
              <a:gd name="connsiteX3" fmla="*/ 150018 w 1420811"/>
              <a:gd name="connsiteY3" fmla="*/ 2383 h 261939"/>
              <a:gd name="connsiteX4" fmla="*/ 1420811 w 1420811"/>
              <a:gd name="connsiteY4" fmla="*/ 0 h 261939"/>
              <a:gd name="connsiteX0" fmla="*/ 0 w 1249361"/>
              <a:gd name="connsiteY0" fmla="*/ 173833 h 261939"/>
              <a:gd name="connsiteX1" fmla="*/ 40481 w 1249361"/>
              <a:gd name="connsiteY1" fmla="*/ 157164 h 261939"/>
              <a:gd name="connsiteX2" fmla="*/ 80962 w 1249361"/>
              <a:gd name="connsiteY2" fmla="*/ 261939 h 261939"/>
              <a:gd name="connsiteX3" fmla="*/ 150018 w 1249361"/>
              <a:gd name="connsiteY3" fmla="*/ 2383 h 261939"/>
              <a:gd name="connsiteX4" fmla="*/ 1249361 w 1249361"/>
              <a:gd name="connsiteY4" fmla="*/ 0 h 261939"/>
              <a:gd name="connsiteX0" fmla="*/ 0 w 1008854"/>
              <a:gd name="connsiteY0" fmla="*/ 173833 h 261939"/>
              <a:gd name="connsiteX1" fmla="*/ 40481 w 1008854"/>
              <a:gd name="connsiteY1" fmla="*/ 157164 h 261939"/>
              <a:gd name="connsiteX2" fmla="*/ 80962 w 1008854"/>
              <a:gd name="connsiteY2" fmla="*/ 261939 h 261939"/>
              <a:gd name="connsiteX3" fmla="*/ 150018 w 1008854"/>
              <a:gd name="connsiteY3" fmla="*/ 2383 h 261939"/>
              <a:gd name="connsiteX4" fmla="*/ 1008854 w 1008854"/>
              <a:gd name="connsiteY4" fmla="*/ 0 h 261939"/>
              <a:gd name="connsiteX0" fmla="*/ 0 w 1004091"/>
              <a:gd name="connsiteY0" fmla="*/ 171451 h 259557"/>
              <a:gd name="connsiteX1" fmla="*/ 40481 w 1004091"/>
              <a:gd name="connsiteY1" fmla="*/ 154782 h 259557"/>
              <a:gd name="connsiteX2" fmla="*/ 80962 w 1004091"/>
              <a:gd name="connsiteY2" fmla="*/ 259557 h 259557"/>
              <a:gd name="connsiteX3" fmla="*/ 150018 w 1004091"/>
              <a:gd name="connsiteY3" fmla="*/ 1 h 259557"/>
              <a:gd name="connsiteX4" fmla="*/ 1004091 w 1004091"/>
              <a:gd name="connsiteY4" fmla="*/ 0 h 259557"/>
              <a:gd name="connsiteX0" fmla="*/ 0 w 389729"/>
              <a:gd name="connsiteY0" fmla="*/ 171451 h 259557"/>
              <a:gd name="connsiteX1" fmla="*/ 40481 w 389729"/>
              <a:gd name="connsiteY1" fmla="*/ 154782 h 259557"/>
              <a:gd name="connsiteX2" fmla="*/ 80962 w 389729"/>
              <a:gd name="connsiteY2" fmla="*/ 259557 h 259557"/>
              <a:gd name="connsiteX3" fmla="*/ 150018 w 389729"/>
              <a:gd name="connsiteY3" fmla="*/ 1 h 259557"/>
              <a:gd name="connsiteX4" fmla="*/ 389729 w 389729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9729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389729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156" name="Rectangular Callout 155"/>
          <p:cNvSpPr/>
          <p:nvPr/>
        </p:nvSpPr>
        <p:spPr>
          <a:xfrm>
            <a:off x="1493625" y="2424550"/>
            <a:ext cx="1672817" cy="418447"/>
          </a:xfrm>
          <a:prstGeom prst="wedgeRectCallout">
            <a:avLst>
              <a:gd name="adj1" fmla="val -3080"/>
              <a:gd name="adj2" fmla="val 107538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7" name="Rectangle 156"/>
          <p:cNvSpPr/>
          <p:nvPr/>
        </p:nvSpPr>
        <p:spPr>
          <a:xfrm>
            <a:off x="1563490" y="2498082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8" name="Rectangle 157"/>
          <p:cNvSpPr/>
          <p:nvPr/>
        </p:nvSpPr>
        <p:spPr>
          <a:xfrm>
            <a:off x="2347193" y="2498082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9" name="Rectangle 158"/>
          <p:cNvSpPr/>
          <p:nvPr/>
        </p:nvSpPr>
        <p:spPr>
          <a:xfrm>
            <a:off x="1486167" y="2444910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5,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2289970" y="2444910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–3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255" name="Group 254"/>
          <p:cNvGrpSpPr/>
          <p:nvPr/>
        </p:nvGrpSpPr>
        <p:grpSpPr>
          <a:xfrm>
            <a:off x="5365645" y="755761"/>
            <a:ext cx="2957918" cy="1930791"/>
            <a:chOff x="4345439" y="1379109"/>
            <a:chExt cx="2957918" cy="1930791"/>
          </a:xfrm>
        </p:grpSpPr>
        <p:sp>
          <p:nvSpPr>
            <p:cNvPr id="256" name="Line 23"/>
            <p:cNvSpPr>
              <a:spLocks noChangeShapeType="1"/>
            </p:cNvSpPr>
            <p:nvPr/>
          </p:nvSpPr>
          <p:spPr bwMode="auto">
            <a:xfrm>
              <a:off x="4345439" y="1789343"/>
              <a:ext cx="2957917" cy="0"/>
            </a:xfrm>
            <a:prstGeom prst="line">
              <a:avLst/>
            </a:prstGeom>
            <a:noFill/>
            <a:ln w="28575">
              <a:solidFill>
                <a:srgbClr val="0000CC"/>
              </a:solidFill>
              <a:round/>
              <a:headEnd type="arrow" w="med" len="med"/>
              <a:tailEnd type="arrow" w="med" len="med"/>
            </a:ln>
            <a:effectLst>
              <a:glow rad="127000">
                <a:srgbClr val="FF65A3">
                  <a:alpha val="46000"/>
                </a:srgbClr>
              </a:glow>
            </a:effectLst>
          </p:spPr>
          <p:txBody>
            <a:bodyPr/>
            <a:lstStyle/>
            <a:p>
              <a:endParaRPr lang="en-US" sz="1600">
                <a:latin typeface="Bookman Old Style" pitchFamily="18" charset="0"/>
              </a:endParaRPr>
            </a:p>
          </p:txBody>
        </p:sp>
        <p:sp>
          <p:nvSpPr>
            <p:cNvPr id="258" name="Line 21"/>
            <p:cNvSpPr>
              <a:spLocks noChangeShapeType="1"/>
            </p:cNvSpPr>
            <p:nvPr/>
          </p:nvSpPr>
          <p:spPr bwMode="auto">
            <a:xfrm flipH="1">
              <a:off x="4793720" y="1778967"/>
              <a:ext cx="839787" cy="1133878"/>
            </a:xfrm>
            <a:prstGeom prst="line">
              <a:avLst/>
            </a:prstGeom>
            <a:noFill/>
            <a:ln w="28575">
              <a:solidFill>
                <a:srgbClr val="0000CC"/>
              </a:solidFill>
              <a:round/>
              <a:headEnd/>
              <a:tailEnd/>
            </a:ln>
            <a:effectLst>
              <a:glow rad="127000">
                <a:srgbClr val="FF65A3">
                  <a:alpha val="63000"/>
                </a:srgbClr>
              </a:glo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endParaRPr>
            </a:p>
          </p:txBody>
        </p:sp>
        <p:sp>
          <p:nvSpPr>
            <p:cNvPr id="259" name="Line 22"/>
            <p:cNvSpPr>
              <a:spLocks noChangeShapeType="1"/>
            </p:cNvSpPr>
            <p:nvPr/>
          </p:nvSpPr>
          <p:spPr bwMode="auto">
            <a:xfrm>
              <a:off x="5612870" y="1759181"/>
              <a:ext cx="833437" cy="1137053"/>
            </a:xfrm>
            <a:prstGeom prst="line">
              <a:avLst/>
            </a:prstGeom>
            <a:noFill/>
            <a:ln w="28575">
              <a:solidFill>
                <a:srgbClr val="0000CC"/>
              </a:solidFill>
              <a:round/>
              <a:headEnd/>
              <a:tailEnd/>
            </a:ln>
            <a:effectLst>
              <a:glow rad="127000">
                <a:srgbClr val="FF65A3">
                  <a:alpha val="59000"/>
                </a:srgbClr>
              </a:glo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endParaRPr>
            </a:p>
          </p:txBody>
        </p:sp>
        <p:grpSp>
          <p:nvGrpSpPr>
            <p:cNvPr id="260" name="Group 259"/>
            <p:cNvGrpSpPr/>
            <p:nvPr/>
          </p:nvGrpSpPr>
          <p:grpSpPr>
            <a:xfrm>
              <a:off x="5089647" y="2356890"/>
              <a:ext cx="179529" cy="106610"/>
              <a:chOff x="3859595" y="5200650"/>
              <a:chExt cx="179529" cy="114300"/>
            </a:xfrm>
          </p:grpSpPr>
          <p:cxnSp>
            <p:nvCxnSpPr>
              <p:cNvPr id="273" name="Straight Connector 272"/>
              <p:cNvCxnSpPr/>
              <p:nvPr/>
            </p:nvCxnSpPr>
            <p:spPr>
              <a:xfrm>
                <a:off x="3859595" y="5238750"/>
                <a:ext cx="143399" cy="7620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/>
              <p:cNvCxnSpPr/>
              <p:nvPr/>
            </p:nvCxnSpPr>
            <p:spPr>
              <a:xfrm>
                <a:off x="3895725" y="5200650"/>
                <a:ext cx="143399" cy="7620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1" name="Group 260"/>
            <p:cNvGrpSpPr/>
            <p:nvPr/>
          </p:nvGrpSpPr>
          <p:grpSpPr>
            <a:xfrm flipV="1">
              <a:off x="5991633" y="2367398"/>
              <a:ext cx="179529" cy="106610"/>
              <a:chOff x="3859595" y="5200650"/>
              <a:chExt cx="179529" cy="114300"/>
            </a:xfrm>
          </p:grpSpPr>
          <p:cxnSp>
            <p:nvCxnSpPr>
              <p:cNvPr id="271" name="Straight Connector 270"/>
              <p:cNvCxnSpPr/>
              <p:nvPr/>
            </p:nvCxnSpPr>
            <p:spPr>
              <a:xfrm>
                <a:off x="3859595" y="5238750"/>
                <a:ext cx="143399" cy="7620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/>
              <p:cNvCxnSpPr/>
              <p:nvPr/>
            </p:nvCxnSpPr>
            <p:spPr>
              <a:xfrm>
                <a:off x="3895725" y="5200650"/>
                <a:ext cx="143399" cy="7620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  <a:effectLst>
                <a:glow rad="63500">
                  <a:schemeClr val="accent4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2" name="Text Box 13"/>
            <p:cNvSpPr txBox="1">
              <a:spLocks noChangeArrowheads="1"/>
            </p:cNvSpPr>
            <p:nvPr/>
          </p:nvSpPr>
          <p:spPr bwMode="auto">
            <a:xfrm>
              <a:off x="5425716" y="1379982"/>
              <a:ext cx="3556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itchFamily="18" charset="0"/>
                </a:rPr>
                <a:t>Q</a:t>
              </a:r>
            </a:p>
          </p:txBody>
        </p:sp>
        <p:sp>
          <p:nvSpPr>
            <p:cNvPr id="263" name="Text Box 17"/>
            <p:cNvSpPr txBox="1">
              <a:spLocks noChangeArrowheads="1"/>
            </p:cNvSpPr>
            <p:nvPr/>
          </p:nvSpPr>
          <p:spPr bwMode="auto">
            <a:xfrm>
              <a:off x="4633128" y="2958689"/>
              <a:ext cx="312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itchFamily="18" charset="0"/>
                </a:rPr>
                <a:t>P</a:t>
              </a:r>
            </a:p>
          </p:txBody>
        </p:sp>
        <p:sp>
          <p:nvSpPr>
            <p:cNvPr id="264" name="Text Box 18"/>
            <p:cNvSpPr txBox="1">
              <a:spLocks noChangeArrowheads="1"/>
            </p:cNvSpPr>
            <p:nvPr/>
          </p:nvSpPr>
          <p:spPr bwMode="auto">
            <a:xfrm>
              <a:off x="4715280" y="2960263"/>
              <a:ext cx="10922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itchFamily="18" charset="0"/>
                </a:rPr>
                <a:t>(5, –3)</a:t>
              </a:r>
            </a:p>
          </p:txBody>
        </p:sp>
        <p:sp>
          <p:nvSpPr>
            <p:cNvPr id="265" name="Text Box 19"/>
            <p:cNvSpPr txBox="1">
              <a:spLocks noChangeArrowheads="1"/>
            </p:cNvSpPr>
            <p:nvPr/>
          </p:nvSpPr>
          <p:spPr bwMode="auto">
            <a:xfrm>
              <a:off x="6286197" y="2971346"/>
              <a:ext cx="3556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itchFamily="18" charset="0"/>
                </a:rPr>
                <a:t>R</a:t>
              </a:r>
            </a:p>
          </p:txBody>
        </p:sp>
        <p:sp>
          <p:nvSpPr>
            <p:cNvPr id="266" name="Text Box 14"/>
            <p:cNvSpPr txBox="1">
              <a:spLocks noChangeArrowheads="1"/>
            </p:cNvSpPr>
            <p:nvPr/>
          </p:nvSpPr>
          <p:spPr bwMode="auto">
            <a:xfrm>
              <a:off x="5519789" y="1379109"/>
              <a:ext cx="907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itchFamily="18" charset="0"/>
                </a:rPr>
                <a:t>(</a:t>
              </a: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0, 1)</a:t>
              </a:r>
              <a:endPara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endParaRPr>
            </a:p>
          </p:txBody>
        </p:sp>
        <p:sp>
          <p:nvSpPr>
            <p:cNvPr id="267" name="Oval 15"/>
            <p:cNvSpPr>
              <a:spLocks noChangeArrowheads="1"/>
            </p:cNvSpPr>
            <p:nvPr/>
          </p:nvSpPr>
          <p:spPr bwMode="auto">
            <a:xfrm>
              <a:off x="4741382" y="2828698"/>
              <a:ext cx="111125" cy="111125"/>
            </a:xfrm>
            <a:prstGeom prst="ellipse">
              <a:avLst/>
            </a:prstGeom>
            <a:solidFill>
              <a:srgbClr val="C00000"/>
            </a:solidFill>
            <a:ln w="12700">
              <a:solidFill>
                <a:srgbClr val="C00000"/>
              </a:solidFill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endParaRPr>
            </a:p>
          </p:txBody>
        </p:sp>
        <p:sp>
          <p:nvSpPr>
            <p:cNvPr id="268" name="Oval 16"/>
            <p:cNvSpPr>
              <a:spLocks noChangeArrowheads="1"/>
            </p:cNvSpPr>
            <p:nvPr/>
          </p:nvSpPr>
          <p:spPr bwMode="auto">
            <a:xfrm>
              <a:off x="6394393" y="2856714"/>
              <a:ext cx="111125" cy="111125"/>
            </a:xfrm>
            <a:prstGeom prst="ellipse">
              <a:avLst/>
            </a:prstGeom>
            <a:solidFill>
              <a:srgbClr val="C00000"/>
            </a:solidFill>
            <a:ln w="12700">
              <a:solidFill>
                <a:srgbClr val="C00000"/>
              </a:solidFill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endParaRPr>
            </a:p>
          </p:txBody>
        </p:sp>
        <p:sp>
          <p:nvSpPr>
            <p:cNvPr id="269" name="Oval 12"/>
            <p:cNvSpPr>
              <a:spLocks noChangeArrowheads="1"/>
            </p:cNvSpPr>
            <p:nvPr/>
          </p:nvSpPr>
          <p:spPr bwMode="auto">
            <a:xfrm>
              <a:off x="5579532" y="1733781"/>
              <a:ext cx="111125" cy="111125"/>
            </a:xfrm>
            <a:prstGeom prst="ellipse">
              <a:avLst/>
            </a:prstGeom>
            <a:solidFill>
              <a:srgbClr val="C00000"/>
            </a:solidFill>
            <a:ln w="12700">
              <a:solidFill>
                <a:srgbClr val="C00000"/>
              </a:solidFill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endParaRPr>
            </a:p>
          </p:txBody>
        </p:sp>
        <p:sp>
          <p:nvSpPr>
            <p:cNvPr id="270" name="Text Box 20"/>
            <p:cNvSpPr txBox="1">
              <a:spLocks noChangeArrowheads="1"/>
            </p:cNvSpPr>
            <p:nvPr/>
          </p:nvSpPr>
          <p:spPr bwMode="auto">
            <a:xfrm>
              <a:off x="6477857" y="2963130"/>
              <a:ext cx="8255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itchFamily="18" charset="0"/>
                </a:rPr>
                <a:t>(</a:t>
              </a:r>
              <a:r>
                <a:rPr lang="en-US" sz="1600" b="1" i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x </a:t>
              </a: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,6)</a:t>
              </a:r>
              <a:endPara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endParaRPr>
            </a:p>
          </p:txBody>
        </p:sp>
      </p:grpSp>
      <p:grpSp>
        <p:nvGrpSpPr>
          <p:cNvPr id="168" name="Group 167"/>
          <p:cNvGrpSpPr/>
          <p:nvPr/>
        </p:nvGrpSpPr>
        <p:grpSpPr>
          <a:xfrm>
            <a:off x="1444590" y="1979284"/>
            <a:ext cx="2445866" cy="355840"/>
            <a:chOff x="4864018" y="1396174"/>
            <a:chExt cx="2445866" cy="355840"/>
          </a:xfrm>
        </p:grpSpPr>
        <p:sp>
          <p:nvSpPr>
            <p:cNvPr id="169" name="Freeform 168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899669" y="3531975"/>
            <a:ext cx="3115276" cy="630936"/>
            <a:chOff x="5629210" y="2709736"/>
            <a:chExt cx="3115276" cy="630936"/>
          </a:xfrm>
        </p:grpSpPr>
        <p:sp>
          <p:nvSpPr>
            <p:cNvPr id="151" name="Rounded Rectangle 150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R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53" name="Group 152"/>
          <p:cNvGrpSpPr/>
          <p:nvPr/>
        </p:nvGrpSpPr>
        <p:grpSpPr>
          <a:xfrm>
            <a:off x="887001" y="3522667"/>
            <a:ext cx="3115276" cy="630936"/>
            <a:chOff x="5629210" y="2709736"/>
            <a:chExt cx="3115276" cy="630936"/>
          </a:xfrm>
        </p:grpSpPr>
        <p:sp>
          <p:nvSpPr>
            <p:cNvPr id="154" name="Rounded Rectangle 153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61" name="Rectangular Callout 160"/>
          <p:cNvSpPr/>
          <p:nvPr/>
        </p:nvSpPr>
        <p:spPr>
          <a:xfrm>
            <a:off x="3302312" y="2434016"/>
            <a:ext cx="1672817" cy="418447"/>
          </a:xfrm>
          <a:prstGeom prst="wedgeRectCallout">
            <a:avLst>
              <a:gd name="adj1" fmla="val -26341"/>
              <a:gd name="adj2" fmla="val 102888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2" name="Rectangle 161"/>
          <p:cNvSpPr/>
          <p:nvPr/>
        </p:nvSpPr>
        <p:spPr>
          <a:xfrm>
            <a:off x="3372177" y="250754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3" name="Rectangle 162"/>
          <p:cNvSpPr/>
          <p:nvPr/>
        </p:nvSpPr>
        <p:spPr>
          <a:xfrm>
            <a:off x="4155880" y="250754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5" name="Rectangle 164"/>
          <p:cNvSpPr/>
          <p:nvPr/>
        </p:nvSpPr>
        <p:spPr>
          <a:xfrm>
            <a:off x="4098657" y="2454376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6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3307245" y="2454376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–4,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82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35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mph" presetSubtype="0" repeatCount="35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44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4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8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0" fill="hold">
                      <p:stCondLst>
                        <p:cond delay="indefinite"/>
                      </p:stCondLst>
                      <p:childTnLst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2" fill="hold">
                      <p:stCondLst>
                        <p:cond delay="indefinite"/>
                      </p:stCondLst>
                      <p:childTnLst>
                        <p:par>
                          <p:cTn id="303" fill="hold">
                            <p:stCondLst>
                              <p:cond delay="0"/>
                            </p:stCondLst>
                            <p:childTnLst>
                              <p:par>
                                <p:cTn id="3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7" fill="hold">
                      <p:stCondLst>
                        <p:cond delay="indefinite"/>
                      </p:stCondLst>
                      <p:childTnLst>
                        <p:par>
                          <p:cTn id="308" fill="hold">
                            <p:stCondLst>
                              <p:cond delay="0"/>
                            </p:stCondLst>
                            <p:childTnLst>
                              <p:par>
                                <p:cTn id="3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2" fill="hold">
                      <p:stCondLst>
                        <p:cond delay="indefinite"/>
                      </p:stCondLst>
                      <p:childTnLst>
                        <p:par>
                          <p:cTn id="313" fill="hold">
                            <p:stCondLst>
                              <p:cond delay="0"/>
                            </p:stCondLst>
                            <p:childTnLst>
                              <p:par>
                                <p:cTn id="3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1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2" fill="hold">
                      <p:stCondLst>
                        <p:cond delay="indefinite"/>
                      </p:stCondLst>
                      <p:childTnLst>
                        <p:par>
                          <p:cTn id="323" fill="hold">
                            <p:stCondLst>
                              <p:cond delay="0"/>
                            </p:stCondLst>
                            <p:childTnLst>
                              <p:par>
                                <p:cTn id="3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0" fill="hold">
                      <p:stCondLst>
                        <p:cond delay="indefinite"/>
                      </p:stCondLst>
                      <p:childTnLst>
                        <p:par>
                          <p:cTn id="331" fill="hold">
                            <p:stCondLst>
                              <p:cond delay="0"/>
                            </p:stCondLst>
                            <p:childTnLst>
                              <p:par>
                                <p:cTn id="3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5" fill="hold">
                      <p:stCondLst>
                        <p:cond delay="indefinite"/>
                      </p:stCondLst>
                      <p:childTnLst>
                        <p:par>
                          <p:cTn id="336" fill="hold">
                            <p:stCondLst>
                              <p:cond delay="0"/>
                            </p:stCondLst>
                            <p:childTnLst>
                              <p:par>
                                <p:cTn id="3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3" fill="hold">
                      <p:stCondLst>
                        <p:cond delay="indefinite"/>
                      </p:stCondLst>
                      <p:childTnLst>
                        <p:par>
                          <p:cTn id="344" fill="hold">
                            <p:stCondLst>
                              <p:cond delay="0"/>
                            </p:stCondLst>
                            <p:childTnLst>
                              <p:par>
                                <p:cTn id="3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8" fill="hold">
                      <p:stCondLst>
                        <p:cond delay="indefinite"/>
                      </p:stCondLst>
                      <p:childTnLst>
                        <p:par>
                          <p:cTn id="349" fill="hold">
                            <p:stCondLst>
                              <p:cond delay="0"/>
                            </p:stCondLst>
                            <p:childTnLst>
                              <p:par>
                                <p:cTn id="3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3" fill="hold">
                      <p:stCondLst>
                        <p:cond delay="indefinite"/>
                      </p:stCondLst>
                      <p:childTnLst>
                        <p:par>
                          <p:cTn id="354" fill="hold">
                            <p:stCondLst>
                              <p:cond delay="0"/>
                            </p:stCondLst>
                            <p:childTnLst>
                              <p:par>
                                <p:cTn id="3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8" fill="hold">
                      <p:stCondLst>
                        <p:cond delay="indefinite"/>
                      </p:stCondLst>
                      <p:childTnLst>
                        <p:par>
                          <p:cTn id="359" fill="hold">
                            <p:stCondLst>
                              <p:cond delay="0"/>
                            </p:stCondLst>
                            <p:childTnLst>
                              <p:par>
                                <p:cTn id="3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2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3" fill="hold">
                      <p:stCondLst>
                        <p:cond delay="indefinite"/>
                      </p:stCondLst>
                      <p:childTnLst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8" fill="hold">
                      <p:stCondLst>
                        <p:cond delay="indefinite"/>
                      </p:stCondLst>
                      <p:childTnLst>
                        <p:par>
                          <p:cTn id="369" fill="hold">
                            <p:stCondLst>
                              <p:cond delay="0"/>
                            </p:stCondLst>
                            <p:childTnLst>
                              <p:par>
                                <p:cTn id="3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3" fill="hold">
                      <p:stCondLst>
                        <p:cond delay="indefinite"/>
                      </p:stCondLst>
                      <p:childTnLst>
                        <p:par>
                          <p:cTn id="374" fill="hold">
                            <p:stCondLst>
                              <p:cond delay="0"/>
                            </p:stCondLst>
                            <p:childTnLst>
                              <p:par>
                                <p:cTn id="3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8" fill="hold">
                      <p:stCondLst>
                        <p:cond delay="indefinite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8" fill="hold">
                      <p:stCondLst>
                        <p:cond delay="indefinite"/>
                      </p:stCondLst>
                      <p:childTnLst>
                        <p:par>
                          <p:cTn id="389" fill="hold">
                            <p:stCondLst>
                              <p:cond delay="0"/>
                            </p:stCondLst>
                            <p:childTnLst>
                              <p:par>
                                <p:cTn id="3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3" fill="hold">
                      <p:stCondLst>
                        <p:cond delay="indefinite"/>
                      </p:stCondLst>
                      <p:childTnLst>
                        <p:par>
                          <p:cTn id="394" fill="hold">
                            <p:stCondLst>
                              <p:cond delay="0"/>
                            </p:stCondLst>
                            <p:childTnLst>
                              <p:par>
                                <p:cTn id="3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7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8" fill="hold">
                      <p:stCondLst>
                        <p:cond delay="indefinite"/>
                      </p:stCondLst>
                      <p:childTnLst>
                        <p:par>
                          <p:cTn id="399" fill="hold">
                            <p:stCondLst>
                              <p:cond delay="0"/>
                            </p:stCondLst>
                            <p:childTnLst>
                              <p:par>
                                <p:cTn id="4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3" fill="hold">
                            <p:stCondLst>
                              <p:cond delay="500"/>
                            </p:stCondLst>
                            <p:childTnLst>
                              <p:par>
                                <p:cTn id="4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presetID="35" presetClass="emph" presetSubtype="0" repeatCount="35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1" presetID="35" presetClass="emph" presetSubtype="0" repeatCount="35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12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3" fill="hold">
                      <p:stCondLst>
                        <p:cond delay="indefinite"/>
                      </p:stCondLst>
                      <p:childTnLst>
                        <p:par>
                          <p:cTn id="414" fill="hold">
                            <p:stCondLst>
                              <p:cond delay="0"/>
                            </p:stCondLst>
                            <p:childTnLst>
                              <p:par>
                                <p:cTn id="4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8" fill="hold">
                      <p:stCondLst>
                        <p:cond delay="indefinite"/>
                      </p:stCondLst>
                      <p:childTnLst>
                        <p:par>
                          <p:cTn id="419" fill="hold">
                            <p:stCondLst>
                              <p:cond delay="0"/>
                            </p:stCondLst>
                            <p:childTnLst>
                              <p:par>
                                <p:cTn id="4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3" fill="hold">
                      <p:stCondLst>
                        <p:cond delay="indefinite"/>
                      </p:stCondLst>
                      <p:childTnLst>
                        <p:par>
                          <p:cTn id="424" fill="hold">
                            <p:stCondLst>
                              <p:cond delay="0"/>
                            </p:stCondLst>
                            <p:childTnLst>
                              <p:par>
                                <p:cTn id="4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8" fill="hold">
                      <p:stCondLst>
                        <p:cond delay="indefinite"/>
                      </p:stCondLst>
                      <p:childTnLst>
                        <p:par>
                          <p:cTn id="429" fill="hold">
                            <p:stCondLst>
                              <p:cond delay="0"/>
                            </p:stCondLst>
                            <p:childTnLst>
                              <p:par>
                                <p:cTn id="4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3" fill="hold">
                      <p:stCondLst>
                        <p:cond delay="indefinite"/>
                      </p:stCondLst>
                      <p:childTnLst>
                        <p:par>
                          <p:cTn id="434" fill="hold">
                            <p:stCondLst>
                              <p:cond delay="0"/>
                            </p:stCondLst>
                            <p:childTnLst>
                              <p:par>
                                <p:cTn id="4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8" fill="hold">
                      <p:stCondLst>
                        <p:cond delay="indefinite"/>
                      </p:stCondLst>
                      <p:childTnLst>
                        <p:par>
                          <p:cTn id="439" fill="hold">
                            <p:stCondLst>
                              <p:cond delay="0"/>
                            </p:stCondLst>
                            <p:childTnLst>
                              <p:par>
                                <p:cTn id="4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3" fill="hold">
                      <p:stCondLst>
                        <p:cond delay="indefinite"/>
                      </p:stCondLst>
                      <p:childTnLst>
                        <p:par>
                          <p:cTn id="444" fill="hold">
                            <p:stCondLst>
                              <p:cond delay="0"/>
                            </p:stCondLst>
                            <p:childTnLst>
                              <p:par>
                                <p:cTn id="4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8" fill="hold">
                      <p:stCondLst>
                        <p:cond delay="indefinite"/>
                      </p:stCondLst>
                      <p:childTnLst>
                        <p:par>
                          <p:cTn id="449" fill="hold">
                            <p:stCondLst>
                              <p:cond delay="0"/>
                            </p:stCondLst>
                            <p:childTnLst>
                              <p:par>
                                <p:cTn id="4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3" fill="hold">
                      <p:stCondLst>
                        <p:cond delay="indefinite"/>
                      </p:stCondLst>
                      <p:childTnLst>
                        <p:par>
                          <p:cTn id="454" fill="hold">
                            <p:stCondLst>
                              <p:cond delay="0"/>
                            </p:stCondLst>
                            <p:childTnLst>
                              <p:par>
                                <p:cTn id="4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8" fill="hold">
                      <p:stCondLst>
                        <p:cond delay="indefinite"/>
                      </p:stCondLst>
                      <p:childTnLst>
                        <p:par>
                          <p:cTn id="459" fill="hold">
                            <p:stCondLst>
                              <p:cond delay="0"/>
                            </p:stCondLst>
                            <p:childTnLst>
                              <p:par>
                                <p:cTn id="4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3" fill="hold">
                      <p:stCondLst>
                        <p:cond delay="indefinite"/>
                      </p:stCondLst>
                      <p:childTnLst>
                        <p:par>
                          <p:cTn id="464" fill="hold">
                            <p:stCondLst>
                              <p:cond delay="0"/>
                            </p:stCondLst>
                            <p:childTnLst>
                              <p:par>
                                <p:cTn id="4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8" fill="hold">
                      <p:stCondLst>
                        <p:cond delay="indefinite"/>
                      </p:stCondLst>
                      <p:childTnLst>
                        <p:par>
                          <p:cTn id="469" fill="hold">
                            <p:stCondLst>
                              <p:cond delay="0"/>
                            </p:stCondLst>
                            <p:childTnLst>
                              <p:par>
                                <p:cTn id="4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3" fill="hold">
                      <p:stCondLst>
                        <p:cond delay="indefinite"/>
                      </p:stCondLst>
                      <p:childTnLst>
                        <p:par>
                          <p:cTn id="474" fill="hold">
                            <p:stCondLst>
                              <p:cond delay="0"/>
                            </p:stCondLst>
                            <p:childTnLst>
                              <p:par>
                                <p:cTn id="4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8" fill="hold">
                      <p:stCondLst>
                        <p:cond delay="indefinite"/>
                      </p:stCondLst>
                      <p:childTnLst>
                        <p:par>
                          <p:cTn id="479" fill="hold">
                            <p:stCondLst>
                              <p:cond delay="0"/>
                            </p:stCondLst>
                            <p:childTnLst>
                              <p:par>
                                <p:cTn id="4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2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5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6" fill="hold">
                      <p:stCondLst>
                        <p:cond delay="indefinite"/>
                      </p:stCondLst>
                      <p:childTnLst>
                        <p:par>
                          <p:cTn id="487" fill="hold">
                            <p:stCondLst>
                              <p:cond delay="0"/>
                            </p:stCondLst>
                            <p:childTnLst>
                              <p:par>
                                <p:cTn id="48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9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4" fill="hold">
                      <p:stCondLst>
                        <p:cond delay="indefinite"/>
                      </p:stCondLst>
                      <p:childTnLst>
                        <p:par>
                          <p:cTn id="495" fill="hold">
                            <p:stCondLst>
                              <p:cond delay="0"/>
                            </p:stCondLst>
                            <p:childTnLst>
                              <p:par>
                                <p:cTn id="4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8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9" fill="hold">
                      <p:stCondLst>
                        <p:cond delay="indefinite"/>
                      </p:stCondLst>
                      <p:childTnLst>
                        <p:par>
                          <p:cTn id="500" fill="hold">
                            <p:stCondLst>
                              <p:cond delay="0"/>
                            </p:stCondLst>
                            <p:childTnLst>
                              <p:par>
                                <p:cTn id="5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4" fill="hold">
                      <p:stCondLst>
                        <p:cond delay="indefinite"/>
                      </p:stCondLst>
                      <p:childTnLst>
                        <p:par>
                          <p:cTn id="505" fill="hold">
                            <p:stCondLst>
                              <p:cond delay="0"/>
                            </p:stCondLst>
                            <p:childTnLst>
                              <p:par>
                                <p:cTn id="5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8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9" fill="hold">
                      <p:stCondLst>
                        <p:cond delay="indefinite"/>
                      </p:stCondLst>
                      <p:childTnLst>
                        <p:par>
                          <p:cTn id="510" fill="hold">
                            <p:stCondLst>
                              <p:cond delay="0"/>
                            </p:stCondLst>
                            <p:childTnLst>
                              <p:par>
                                <p:cTn id="5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4" fill="hold">
                      <p:stCondLst>
                        <p:cond delay="indefinite"/>
                      </p:stCondLst>
                      <p:childTnLst>
                        <p:par>
                          <p:cTn id="515" fill="hold">
                            <p:stCondLst>
                              <p:cond delay="0"/>
                            </p:stCondLst>
                            <p:childTnLst>
                              <p:par>
                                <p:cTn id="5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8" fill="hold">
                      <p:stCondLst>
                        <p:cond delay="indefinite"/>
                      </p:stCondLst>
                      <p:childTnLst>
                        <p:par>
                          <p:cTn id="519" fill="hold">
                            <p:stCondLst>
                              <p:cond delay="0"/>
                            </p:stCondLst>
                            <p:childTnLst>
                              <p:par>
                                <p:cTn id="5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3" fill="hold">
                      <p:stCondLst>
                        <p:cond delay="indefinite"/>
                      </p:stCondLst>
                      <p:childTnLst>
                        <p:par>
                          <p:cTn id="524" fill="hold">
                            <p:stCondLst>
                              <p:cond delay="0"/>
                            </p:stCondLst>
                            <p:childTnLst>
                              <p:par>
                                <p:cTn id="5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8" fill="hold">
                      <p:stCondLst>
                        <p:cond delay="indefinite"/>
                      </p:stCondLst>
                      <p:childTnLst>
                        <p:par>
                          <p:cTn id="529" fill="hold">
                            <p:stCondLst>
                              <p:cond delay="0"/>
                            </p:stCondLst>
                            <p:childTnLst>
                              <p:par>
                                <p:cTn id="5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3" fill="hold">
                      <p:stCondLst>
                        <p:cond delay="indefinite"/>
                      </p:stCondLst>
                      <p:childTnLst>
                        <p:par>
                          <p:cTn id="534" fill="hold">
                            <p:stCondLst>
                              <p:cond delay="0"/>
                            </p:stCondLst>
                            <p:childTnLst>
                              <p:par>
                                <p:cTn id="5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8" fill="hold">
                      <p:stCondLst>
                        <p:cond delay="indefinite"/>
                      </p:stCondLst>
                      <p:childTnLst>
                        <p:par>
                          <p:cTn id="539" fill="hold">
                            <p:stCondLst>
                              <p:cond delay="0"/>
                            </p:stCondLst>
                            <p:childTnLst>
                              <p:par>
                                <p:cTn id="5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2" fill="hold">
                      <p:stCondLst>
                        <p:cond delay="indefinite"/>
                      </p:stCondLst>
                      <p:childTnLst>
                        <p:par>
                          <p:cTn id="543" fill="hold">
                            <p:stCondLst>
                              <p:cond delay="0"/>
                            </p:stCondLst>
                            <p:childTnLst>
                              <p:par>
                                <p:cTn id="5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7" fill="hold">
                      <p:stCondLst>
                        <p:cond delay="indefinite"/>
                      </p:stCondLst>
                      <p:childTnLst>
                        <p:par>
                          <p:cTn id="548" fill="hold">
                            <p:stCondLst>
                              <p:cond delay="0"/>
                            </p:stCondLst>
                            <p:childTnLst>
                              <p:par>
                                <p:cTn id="5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2" fill="hold">
                      <p:stCondLst>
                        <p:cond delay="indefinite"/>
                      </p:stCondLst>
                      <p:childTnLst>
                        <p:par>
                          <p:cTn id="553" fill="hold">
                            <p:stCondLst>
                              <p:cond delay="0"/>
                            </p:stCondLst>
                            <p:childTnLst>
                              <p:par>
                                <p:cTn id="5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7" fill="hold">
                      <p:stCondLst>
                        <p:cond delay="indefinite"/>
                      </p:stCondLst>
                      <p:childTnLst>
                        <p:par>
                          <p:cTn id="558" fill="hold">
                            <p:stCondLst>
                              <p:cond delay="0"/>
                            </p:stCondLst>
                            <p:childTnLst>
                              <p:par>
                                <p:cTn id="5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1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2" fill="hold">
                      <p:stCondLst>
                        <p:cond delay="indefinite"/>
                      </p:stCondLst>
                      <p:childTnLst>
                        <p:par>
                          <p:cTn id="563" fill="hold">
                            <p:stCondLst>
                              <p:cond delay="0"/>
                            </p:stCondLst>
                            <p:childTnLst>
                              <p:par>
                                <p:cTn id="5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6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7" fill="hold">
                      <p:stCondLst>
                        <p:cond delay="indefinite"/>
                      </p:stCondLst>
                      <p:childTnLst>
                        <p:par>
                          <p:cTn id="568" fill="hold">
                            <p:stCondLst>
                              <p:cond delay="0"/>
                            </p:stCondLst>
                            <p:childTnLst>
                              <p:par>
                                <p:cTn id="5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2" fill="hold">
                      <p:stCondLst>
                        <p:cond delay="indefinite"/>
                      </p:stCondLst>
                      <p:childTnLst>
                        <p:par>
                          <p:cTn id="573" fill="hold">
                            <p:stCondLst>
                              <p:cond delay="0"/>
                            </p:stCondLst>
                            <p:childTnLst>
                              <p:par>
                                <p:cTn id="5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7" fill="hold">
                      <p:stCondLst>
                        <p:cond delay="indefinite"/>
                      </p:stCondLst>
                      <p:childTnLst>
                        <p:par>
                          <p:cTn id="578" fill="hold">
                            <p:stCondLst>
                              <p:cond delay="0"/>
                            </p:stCondLst>
                            <p:childTnLst>
                              <p:par>
                                <p:cTn id="57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5" fill="hold">
                      <p:stCondLst>
                        <p:cond delay="indefinite"/>
                      </p:stCondLst>
                      <p:childTnLst>
                        <p:par>
                          <p:cTn id="586" fill="hold">
                            <p:stCondLst>
                              <p:cond delay="0"/>
                            </p:stCondLst>
                            <p:childTnLst>
                              <p:par>
                                <p:cTn id="5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0" fill="hold">
                      <p:stCondLst>
                        <p:cond delay="indefinite"/>
                      </p:stCondLst>
                      <p:childTnLst>
                        <p:par>
                          <p:cTn id="591" fill="hold">
                            <p:stCondLst>
                              <p:cond delay="0"/>
                            </p:stCondLst>
                            <p:childTnLst>
                              <p:par>
                                <p:cTn id="5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4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5" fill="hold">
                      <p:stCondLst>
                        <p:cond delay="indefinite"/>
                      </p:stCondLst>
                      <p:childTnLst>
                        <p:par>
                          <p:cTn id="596" fill="hold">
                            <p:stCondLst>
                              <p:cond delay="0"/>
                            </p:stCondLst>
                            <p:childTnLst>
                              <p:par>
                                <p:cTn id="5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9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0" fill="hold">
                      <p:stCondLst>
                        <p:cond delay="indefinite"/>
                      </p:stCondLst>
                      <p:childTnLst>
                        <p:par>
                          <p:cTn id="601" fill="hold">
                            <p:stCondLst>
                              <p:cond delay="0"/>
                            </p:stCondLst>
                            <p:childTnLst>
                              <p:par>
                                <p:cTn id="6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8" fill="hold">
                      <p:stCondLst>
                        <p:cond delay="indefinite"/>
                      </p:stCondLst>
                      <p:childTnLst>
                        <p:par>
                          <p:cTn id="609" fill="hold">
                            <p:stCondLst>
                              <p:cond delay="0"/>
                            </p:stCondLst>
                            <p:childTnLst>
                              <p:par>
                                <p:cTn id="6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1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4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6" fill="hold">
                      <p:stCondLst>
                        <p:cond delay="indefinite"/>
                      </p:stCondLst>
                      <p:childTnLst>
                        <p:par>
                          <p:cTn id="617" fill="hold">
                            <p:stCondLst>
                              <p:cond delay="0"/>
                            </p:stCondLst>
                            <p:childTnLst>
                              <p:par>
                                <p:cTn id="6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1" fill="hold">
                      <p:stCondLst>
                        <p:cond delay="indefinite"/>
                      </p:stCondLst>
                      <p:childTnLst>
                        <p:par>
                          <p:cTn id="622" fill="hold">
                            <p:stCondLst>
                              <p:cond delay="0"/>
                            </p:stCondLst>
                            <p:childTnLst>
                              <p:par>
                                <p:cTn id="6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6" fill="hold">
                      <p:stCondLst>
                        <p:cond delay="indefinite"/>
                      </p:stCondLst>
                      <p:childTnLst>
                        <p:par>
                          <p:cTn id="627" fill="hold">
                            <p:stCondLst>
                              <p:cond delay="0"/>
                            </p:stCondLst>
                            <p:childTnLst>
                              <p:par>
                                <p:cTn id="6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0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1" fill="hold">
                      <p:stCondLst>
                        <p:cond delay="indefinite"/>
                      </p:stCondLst>
                      <p:childTnLst>
                        <p:par>
                          <p:cTn id="632" fill="hold">
                            <p:stCondLst>
                              <p:cond delay="0"/>
                            </p:stCondLst>
                            <p:childTnLst>
                              <p:par>
                                <p:cTn id="6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6" fill="hold">
                      <p:stCondLst>
                        <p:cond delay="indefinite"/>
                      </p:stCondLst>
                      <p:childTnLst>
                        <p:par>
                          <p:cTn id="637" fill="hold">
                            <p:stCondLst>
                              <p:cond delay="0"/>
                            </p:stCondLst>
                            <p:childTnLst>
                              <p:par>
                                <p:cTn id="6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9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4" fill="hold">
                      <p:stCondLst>
                        <p:cond delay="indefinite"/>
                      </p:stCondLst>
                      <p:childTnLst>
                        <p:par>
                          <p:cTn id="645" fill="hold">
                            <p:stCondLst>
                              <p:cond delay="0"/>
                            </p:stCondLst>
                            <p:childTnLst>
                              <p:par>
                                <p:cTn id="6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9" fill="hold">
                      <p:stCondLst>
                        <p:cond delay="indefinite"/>
                      </p:stCondLst>
                      <p:childTnLst>
                        <p:par>
                          <p:cTn id="650" fill="hold">
                            <p:stCondLst>
                              <p:cond delay="0"/>
                            </p:stCondLst>
                            <p:childTnLst>
                              <p:par>
                                <p:cTn id="6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3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4" fill="hold">
                      <p:stCondLst>
                        <p:cond delay="indefinite"/>
                      </p:stCondLst>
                      <p:childTnLst>
                        <p:par>
                          <p:cTn id="655" fill="hold">
                            <p:stCondLst>
                              <p:cond delay="0"/>
                            </p:stCondLst>
                            <p:childTnLst>
                              <p:par>
                                <p:cTn id="6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9" fill="hold">
                      <p:stCondLst>
                        <p:cond delay="indefinite"/>
                      </p:stCondLst>
                      <p:childTnLst>
                        <p:par>
                          <p:cTn id="660" fill="hold">
                            <p:stCondLst>
                              <p:cond delay="0"/>
                            </p:stCondLst>
                            <p:childTnLst>
                              <p:par>
                                <p:cTn id="6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4" fill="hold">
                      <p:stCondLst>
                        <p:cond delay="indefinite"/>
                      </p:stCondLst>
                      <p:childTnLst>
                        <p:par>
                          <p:cTn id="665" fill="hold">
                            <p:stCondLst>
                              <p:cond delay="0"/>
                            </p:stCondLst>
                            <p:childTnLst>
                              <p:par>
                                <p:cTn id="6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2" fill="hold">
                      <p:stCondLst>
                        <p:cond delay="indefinite"/>
                      </p:stCondLst>
                      <p:childTnLst>
                        <p:par>
                          <p:cTn id="673" fill="hold">
                            <p:stCondLst>
                              <p:cond delay="0"/>
                            </p:stCondLst>
                            <p:childTnLst>
                              <p:par>
                                <p:cTn id="6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0" fill="hold">
                      <p:stCondLst>
                        <p:cond delay="indefinite"/>
                      </p:stCondLst>
                      <p:childTnLst>
                        <p:par>
                          <p:cTn id="701" fill="hold">
                            <p:stCondLst>
                              <p:cond delay="0"/>
                            </p:stCondLst>
                            <p:childTnLst>
                              <p:par>
                                <p:cTn id="7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5" fill="hold">
                      <p:stCondLst>
                        <p:cond delay="indefinite"/>
                      </p:stCondLst>
                      <p:childTnLst>
                        <p:par>
                          <p:cTn id="706" fill="hold">
                            <p:stCondLst>
                              <p:cond delay="0"/>
                            </p:stCondLst>
                            <p:childTnLst>
                              <p:par>
                                <p:cTn id="7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0" fill="hold">
                      <p:stCondLst>
                        <p:cond delay="indefinite"/>
                      </p:stCondLst>
                      <p:childTnLst>
                        <p:par>
                          <p:cTn id="711" fill="hold">
                            <p:stCondLst>
                              <p:cond delay="0"/>
                            </p:stCondLst>
                            <p:childTnLst>
                              <p:par>
                                <p:cTn id="7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5" fill="hold">
                      <p:stCondLst>
                        <p:cond delay="indefinite"/>
                      </p:stCondLst>
                      <p:childTnLst>
                        <p:par>
                          <p:cTn id="716" fill="hold">
                            <p:stCondLst>
                              <p:cond delay="0"/>
                            </p:stCondLst>
                            <p:childTnLst>
                              <p:par>
                                <p:cTn id="7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9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0" fill="hold">
                      <p:stCondLst>
                        <p:cond delay="indefinite"/>
                      </p:stCondLst>
                      <p:childTnLst>
                        <p:par>
                          <p:cTn id="721" fill="hold">
                            <p:stCondLst>
                              <p:cond delay="0"/>
                            </p:stCondLst>
                            <p:childTnLst>
                              <p:par>
                                <p:cTn id="7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5" fill="hold">
                            <p:stCondLst>
                              <p:cond delay="500"/>
                            </p:stCondLst>
                            <p:childTnLst>
                              <p:par>
                                <p:cTn id="7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9" fill="hold">
                      <p:stCondLst>
                        <p:cond delay="indefinite"/>
                      </p:stCondLst>
                      <p:childTnLst>
                        <p:par>
                          <p:cTn id="730" fill="hold">
                            <p:stCondLst>
                              <p:cond delay="0"/>
                            </p:stCondLst>
                            <p:childTnLst>
                              <p:par>
                                <p:cTn id="7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4" fill="hold">
                      <p:stCondLst>
                        <p:cond delay="indefinite"/>
                      </p:stCondLst>
                      <p:childTnLst>
                        <p:par>
                          <p:cTn id="735" fill="hold">
                            <p:stCondLst>
                              <p:cond delay="0"/>
                            </p:stCondLst>
                            <p:childTnLst>
                              <p:par>
                                <p:cTn id="7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9" fill="hold">
                            <p:stCondLst>
                              <p:cond delay="500"/>
                            </p:stCondLst>
                            <p:childTnLst>
                              <p:par>
                                <p:cTn id="7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3" fill="hold">
                      <p:stCondLst>
                        <p:cond delay="indefinite"/>
                      </p:stCondLst>
                      <p:childTnLst>
                        <p:par>
                          <p:cTn id="744" fill="hold">
                            <p:stCondLst>
                              <p:cond delay="0"/>
                            </p:stCondLst>
                            <p:childTnLst>
                              <p:par>
                                <p:cTn id="7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8" fill="hold">
                      <p:stCondLst>
                        <p:cond delay="indefinite"/>
                      </p:stCondLst>
                      <p:childTnLst>
                        <p:par>
                          <p:cTn id="749" fill="hold">
                            <p:stCondLst>
                              <p:cond delay="0"/>
                            </p:stCondLst>
                            <p:childTnLst>
                              <p:par>
                                <p:cTn id="7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3" fill="hold">
                      <p:stCondLst>
                        <p:cond delay="indefinite"/>
                      </p:stCondLst>
                      <p:childTnLst>
                        <p:par>
                          <p:cTn id="754" fill="hold">
                            <p:stCondLst>
                              <p:cond delay="0"/>
                            </p:stCondLst>
                            <p:childTnLst>
                              <p:par>
                                <p:cTn id="7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8" fill="hold">
                      <p:stCondLst>
                        <p:cond delay="indefinite"/>
                      </p:stCondLst>
                      <p:childTnLst>
                        <p:par>
                          <p:cTn id="759" fill="hold">
                            <p:stCondLst>
                              <p:cond delay="0"/>
                            </p:stCondLst>
                            <p:childTnLst>
                              <p:par>
                                <p:cTn id="7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2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3" fill="hold">
                      <p:stCondLst>
                        <p:cond delay="indefinite"/>
                      </p:stCondLst>
                      <p:childTnLst>
                        <p:par>
                          <p:cTn id="764" fill="hold">
                            <p:stCondLst>
                              <p:cond delay="0"/>
                            </p:stCondLst>
                            <p:childTnLst>
                              <p:par>
                                <p:cTn id="7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8" fill="hold">
                      <p:stCondLst>
                        <p:cond delay="indefinite"/>
                      </p:stCondLst>
                      <p:childTnLst>
                        <p:par>
                          <p:cTn id="769" fill="hold">
                            <p:stCondLst>
                              <p:cond delay="0"/>
                            </p:stCondLst>
                            <p:childTnLst>
                              <p:par>
                                <p:cTn id="7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3" fill="hold">
                      <p:stCondLst>
                        <p:cond delay="indefinite"/>
                      </p:stCondLst>
                      <p:childTnLst>
                        <p:par>
                          <p:cTn id="774" fill="hold">
                            <p:stCondLst>
                              <p:cond delay="0"/>
                            </p:stCondLst>
                            <p:childTnLst>
                              <p:par>
                                <p:cTn id="7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8" fill="hold">
                      <p:stCondLst>
                        <p:cond delay="indefinite"/>
                      </p:stCondLst>
                      <p:childTnLst>
                        <p:par>
                          <p:cTn id="779" fill="hold">
                            <p:stCondLst>
                              <p:cond delay="0"/>
                            </p:stCondLst>
                            <p:childTnLst>
                              <p:par>
                                <p:cTn id="7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3" fill="hold">
                      <p:stCondLst>
                        <p:cond delay="indefinite"/>
                      </p:stCondLst>
                      <p:childTnLst>
                        <p:par>
                          <p:cTn id="784" fill="hold">
                            <p:stCondLst>
                              <p:cond delay="0"/>
                            </p:stCondLst>
                            <p:childTnLst>
                              <p:par>
                                <p:cTn id="7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8" fill="hold">
                      <p:stCondLst>
                        <p:cond delay="indefinite"/>
                      </p:stCondLst>
                      <p:childTnLst>
                        <p:par>
                          <p:cTn id="789" fill="hold">
                            <p:stCondLst>
                              <p:cond delay="0"/>
                            </p:stCondLst>
                            <p:childTnLst>
                              <p:par>
                                <p:cTn id="7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3" fill="hold">
                      <p:stCondLst>
                        <p:cond delay="indefinite"/>
                      </p:stCondLst>
                      <p:childTnLst>
                        <p:par>
                          <p:cTn id="794" fill="hold">
                            <p:stCondLst>
                              <p:cond delay="0"/>
                            </p:stCondLst>
                            <p:childTnLst>
                              <p:par>
                                <p:cTn id="7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8" fill="hold">
                      <p:stCondLst>
                        <p:cond delay="indefinite"/>
                      </p:stCondLst>
                      <p:childTnLst>
                        <p:par>
                          <p:cTn id="799" fill="hold">
                            <p:stCondLst>
                              <p:cond delay="0"/>
                            </p:stCondLst>
                            <p:childTnLst>
                              <p:par>
                                <p:cTn id="8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2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3" fill="hold">
                      <p:stCondLst>
                        <p:cond delay="indefinite"/>
                      </p:stCondLst>
                      <p:childTnLst>
                        <p:par>
                          <p:cTn id="804" fill="hold">
                            <p:stCondLst>
                              <p:cond delay="0"/>
                            </p:stCondLst>
                            <p:childTnLst>
                              <p:par>
                                <p:cTn id="8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8" fill="hold">
                            <p:stCondLst>
                              <p:cond delay="500"/>
                            </p:stCondLst>
                            <p:childTnLst>
                              <p:par>
                                <p:cTn id="8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93" grpId="0" animBg="1"/>
      <p:bldP spid="190" grpId="0" animBg="1"/>
      <p:bldP spid="191" grpId="0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1" grpId="3" animBg="1"/>
      <p:bldP spid="18" grpId="0" animBg="1"/>
      <p:bldP spid="18" grpId="1" animBg="1"/>
      <p:bldP spid="19" grpId="0" animBg="1"/>
      <p:bldP spid="19" grpId="1" animBg="1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8" grpId="0"/>
      <p:bldP spid="49" grpId="0"/>
      <p:bldP spid="50" grpId="0"/>
      <p:bldP spid="51" grpId="0"/>
      <p:bldP spid="52" grpId="0"/>
      <p:bldP spid="53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4" grpId="0"/>
      <p:bldP spid="65" grpId="0"/>
      <p:bldP spid="66" grpId="0"/>
      <p:bldP spid="67" grpId="0" animBg="1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4" grpId="0"/>
      <p:bldP spid="85" grpId="0"/>
      <p:bldP spid="86" grpId="0"/>
      <p:bldP spid="87" grpId="0"/>
      <p:bldP spid="88" grpId="0"/>
      <p:bldP spid="89" grpId="0"/>
      <p:bldP spid="90" grpId="0"/>
      <p:bldP spid="91" grpId="0"/>
      <p:bldP spid="92" grpId="0"/>
      <p:bldP spid="93" grpId="0"/>
      <p:bldP spid="95" grpId="0"/>
      <p:bldP spid="96" grpId="0"/>
      <p:bldP spid="97" grpId="0"/>
      <p:bldP spid="98" grpId="0"/>
      <p:bldP spid="99" grpId="0"/>
      <p:bldP spid="100" grpId="0"/>
      <p:bldP spid="102" grpId="0"/>
      <p:bldP spid="103" grpId="0"/>
      <p:bldP spid="104" grpId="0"/>
      <p:bldP spid="105" grpId="0"/>
      <p:bldP spid="106" grpId="0"/>
      <p:bldP spid="107" grpId="0"/>
      <p:bldP spid="108" grpId="0"/>
      <p:bldP spid="109" grpId="0"/>
      <p:bldP spid="111" grpId="0"/>
      <p:bldP spid="112" grpId="0"/>
      <p:bldP spid="113" grpId="0"/>
      <p:bldP spid="114" grpId="0"/>
      <p:bldP spid="115" grpId="0"/>
      <p:bldP spid="116" grpId="0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/>
      <p:bldP spid="122" grpId="1"/>
      <p:bldP spid="123" grpId="0"/>
      <p:bldP spid="123" grpId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/>
      <p:bldP spid="127" grpId="1"/>
      <p:bldP spid="128" grpId="0"/>
      <p:bldP spid="128" grpId="1"/>
      <p:bldP spid="129" grpId="0" animBg="1"/>
      <p:bldP spid="129" grpId="1" animBg="1"/>
      <p:bldP spid="130" grpId="0"/>
      <p:bldP spid="130" grpId="1"/>
      <p:bldP spid="146" grpId="0" animBg="1"/>
      <p:bldP spid="146" grpId="1" animBg="1"/>
      <p:bldP spid="147" grpId="0" animBg="1"/>
      <p:bldP spid="147" grpId="1" animBg="1"/>
      <p:bldP spid="148" grpId="0" animBg="1"/>
      <p:bldP spid="148" grpId="1" animBg="1"/>
      <p:bldP spid="149" grpId="0" animBg="1"/>
      <p:bldP spid="149" grpId="1" animBg="1"/>
      <p:bldP spid="166" grpId="0" animBg="1"/>
      <p:bldP spid="166" grpId="1" animBg="1"/>
      <p:bldP spid="167" grpId="0"/>
      <p:bldP spid="167" grpId="1"/>
      <p:bldP spid="183" grpId="0" animBg="1"/>
      <p:bldP spid="183" grpId="1" animBg="1"/>
      <p:bldP spid="184" grpId="0" animBg="1"/>
      <p:bldP spid="184" grpId="1" animBg="1"/>
      <p:bldP spid="185" grpId="0" animBg="1"/>
      <p:bldP spid="185" grpId="1" animBg="1"/>
      <p:bldP spid="186" grpId="0" animBg="1"/>
      <p:bldP spid="186" grpId="1" animBg="1"/>
      <p:bldP spid="189" grpId="0" animBg="1"/>
      <p:bldP spid="194" grpId="0" animBg="1"/>
      <p:bldP spid="195" grpId="0" animBg="1"/>
      <p:bldP spid="196" grpId="0" animBg="1"/>
      <p:bldP spid="197" grpId="0" animBg="1"/>
      <p:bldP spid="156" grpId="0" animBg="1"/>
      <p:bldP spid="156" grpId="1" animBg="1"/>
      <p:bldP spid="157" grpId="0" animBg="1"/>
      <p:bldP spid="157" grpId="1" animBg="1"/>
      <p:bldP spid="158" grpId="0" animBg="1"/>
      <p:bldP spid="158" grpId="1" animBg="1"/>
      <p:bldP spid="159" grpId="0"/>
      <p:bldP spid="159" grpId="1"/>
      <p:bldP spid="160" grpId="0"/>
      <p:bldP spid="160" grpId="1"/>
      <p:bldP spid="161" grpId="0" animBg="1"/>
      <p:bldP spid="161" grpId="1" animBg="1"/>
      <p:bldP spid="162" grpId="0" animBg="1"/>
      <p:bldP spid="162" grpId="1" animBg="1"/>
      <p:bldP spid="163" grpId="0" animBg="1"/>
      <p:bldP spid="163" grpId="1" animBg="1"/>
      <p:bldP spid="165" grpId="0"/>
      <p:bldP spid="165" grpId="1"/>
      <p:bldP spid="164" grpId="0"/>
      <p:bldP spid="164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11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6661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038408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Sum based on Distance formula </a:t>
            </a:r>
          </a:p>
        </p:txBody>
      </p:sp>
    </p:spTree>
    <p:extLst>
      <p:ext uri="{BB962C8B-B14F-4D97-AF65-F5344CB8AC3E}">
        <p14:creationId xmlns:p14="http://schemas.microsoft.com/office/powerpoint/2010/main" val="903333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313193" y="2871223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" name="Line 8"/>
          <p:cNvSpPr>
            <a:spLocks noChangeShapeType="1"/>
          </p:cNvSpPr>
          <p:nvPr/>
        </p:nvSpPr>
        <p:spPr bwMode="auto">
          <a:xfrm flipV="1">
            <a:off x="4457529" y="2949767"/>
            <a:ext cx="188911" cy="234950"/>
          </a:xfrm>
          <a:prstGeom prst="line">
            <a:avLst/>
          </a:prstGeom>
          <a:noFill/>
          <a:ln w="28575">
            <a:solidFill>
              <a:srgbClr val="0070C0"/>
            </a:solidFill>
            <a:round/>
            <a:headEnd/>
            <a:tailEnd/>
          </a:ln>
        </p:spPr>
        <p:txBody>
          <a:bodyPr/>
          <a:lstStyle/>
          <a:p>
            <a:endParaRPr lang="en-US" sz="1600"/>
          </a:p>
        </p:txBody>
      </p:sp>
      <p:sp>
        <p:nvSpPr>
          <p:cNvPr id="4" name="Rectangle 3"/>
          <p:cNvSpPr/>
          <p:nvPr/>
        </p:nvSpPr>
        <p:spPr>
          <a:xfrm>
            <a:off x="1076043" y="2871223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 flipV="1">
            <a:off x="1237843" y="2909406"/>
            <a:ext cx="188911" cy="234950"/>
          </a:xfrm>
          <a:prstGeom prst="line">
            <a:avLst/>
          </a:prstGeom>
          <a:noFill/>
          <a:ln w="28575">
            <a:solidFill>
              <a:srgbClr val="0070C0"/>
            </a:solidFill>
            <a:round/>
            <a:headEnd/>
            <a:tailEnd/>
          </a:ln>
        </p:spPr>
        <p:txBody>
          <a:bodyPr/>
          <a:lstStyle/>
          <a:p>
            <a:endParaRPr lang="en-US" sz="1600"/>
          </a:p>
        </p:txBody>
      </p:sp>
      <p:sp>
        <p:nvSpPr>
          <p:cNvPr id="6" name="Line 23"/>
          <p:cNvSpPr>
            <a:spLocks noChangeShapeType="1"/>
          </p:cNvSpPr>
          <p:nvPr/>
        </p:nvSpPr>
        <p:spPr bwMode="auto">
          <a:xfrm>
            <a:off x="5336251" y="1528029"/>
            <a:ext cx="30099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arrow" w="med" len="med"/>
            <a:tailEnd type="arrow" w="med" len="med"/>
          </a:ln>
          <a:effectLst/>
        </p:spPr>
        <p:txBody>
          <a:bodyPr/>
          <a:lstStyle/>
          <a:p>
            <a:endParaRPr lang="en-US" sz="1600">
              <a:latin typeface="Bookman Old Style" pitchFamily="18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021485" y="2075079"/>
            <a:ext cx="4951704" cy="37526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" name="Rounded Rectangle 7"/>
          <p:cNvSpPr/>
          <p:nvPr/>
        </p:nvSpPr>
        <p:spPr>
          <a:xfrm>
            <a:off x="7693452" y="2503233"/>
            <a:ext cx="916356" cy="281943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9" name="Rounded Rectangle 8"/>
          <p:cNvSpPr/>
          <p:nvPr/>
        </p:nvSpPr>
        <p:spPr>
          <a:xfrm>
            <a:off x="6584964" y="1144992"/>
            <a:ext cx="788069" cy="30228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0" name="Rounded Rectangle 9"/>
          <p:cNvSpPr/>
          <p:nvPr/>
        </p:nvSpPr>
        <p:spPr>
          <a:xfrm>
            <a:off x="5942426" y="2516951"/>
            <a:ext cx="871881" cy="284762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" name="Rounded Rectangle 10"/>
          <p:cNvSpPr/>
          <p:nvPr/>
        </p:nvSpPr>
        <p:spPr>
          <a:xfrm>
            <a:off x="4424002" y="663838"/>
            <a:ext cx="2922531" cy="276606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/>
          </a:p>
        </p:txBody>
      </p:sp>
      <p:sp>
        <p:nvSpPr>
          <p:cNvPr id="12" name="Rounded Rectangle 11"/>
          <p:cNvSpPr/>
          <p:nvPr/>
        </p:nvSpPr>
        <p:spPr>
          <a:xfrm>
            <a:off x="998569" y="663301"/>
            <a:ext cx="3414021" cy="251659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/>
          </a:p>
        </p:txBody>
      </p:sp>
      <p:sp>
        <p:nvSpPr>
          <p:cNvPr id="13" name="Rounded Rectangle 12"/>
          <p:cNvSpPr/>
          <p:nvPr/>
        </p:nvSpPr>
        <p:spPr>
          <a:xfrm>
            <a:off x="5906473" y="661882"/>
            <a:ext cx="1184484" cy="252483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/>
          </a:p>
        </p:txBody>
      </p:sp>
      <p:sp>
        <p:nvSpPr>
          <p:cNvPr id="14" name="Rounded Rectangle 13"/>
          <p:cNvSpPr/>
          <p:nvPr/>
        </p:nvSpPr>
        <p:spPr>
          <a:xfrm>
            <a:off x="1054305" y="911879"/>
            <a:ext cx="4741397" cy="268053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/>
          </a:p>
        </p:txBody>
      </p:sp>
      <p:sp>
        <p:nvSpPr>
          <p:cNvPr id="15" name="Rounded Rectangle 14"/>
          <p:cNvSpPr/>
          <p:nvPr/>
        </p:nvSpPr>
        <p:spPr>
          <a:xfrm>
            <a:off x="3323452" y="911670"/>
            <a:ext cx="2449596" cy="26847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/>
          </a:p>
        </p:txBody>
      </p:sp>
      <p:sp>
        <p:nvSpPr>
          <p:cNvPr id="16" name="Rounded Rectangle 15"/>
          <p:cNvSpPr/>
          <p:nvPr/>
        </p:nvSpPr>
        <p:spPr>
          <a:xfrm>
            <a:off x="3625739" y="1388011"/>
            <a:ext cx="1110717" cy="321949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7" name="Text Box 13"/>
          <p:cNvSpPr txBox="1">
            <a:spLocks noChangeArrowheads="1"/>
          </p:cNvSpPr>
          <p:nvPr/>
        </p:nvSpPr>
        <p:spPr bwMode="auto">
          <a:xfrm>
            <a:off x="6515129" y="1119245"/>
            <a:ext cx="3556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P</a:t>
            </a:r>
          </a:p>
        </p:txBody>
      </p:sp>
      <p:sp>
        <p:nvSpPr>
          <p:cNvPr id="18" name="Text Box 14"/>
          <p:cNvSpPr txBox="1">
            <a:spLocks noChangeArrowheads="1"/>
          </p:cNvSpPr>
          <p:nvPr/>
        </p:nvSpPr>
        <p:spPr bwMode="auto">
          <a:xfrm>
            <a:off x="6721333" y="1097621"/>
            <a:ext cx="71129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(</a:t>
            </a:r>
            <a:r>
              <a:rPr lang="en-US" sz="1600" b="1" i="1" kern="0" dirty="0" err="1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r>
              <a:rPr lang="en-US" sz="1600" b="1" kern="0" dirty="0" err="1" smtClean="0">
                <a:solidFill>
                  <a:sysClr val="windowText" lastClr="000000"/>
                </a:solidFill>
                <a:latin typeface="Bookman Old Style" pitchFamily="18" charset="0"/>
              </a:rPr>
              <a:t>,</a:t>
            </a:r>
            <a:r>
              <a:rPr lang="en-US" sz="1600" b="1" i="1" kern="0" dirty="0" err="1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)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19" name="Text Box 17"/>
          <p:cNvSpPr txBox="1">
            <a:spLocks noChangeArrowheads="1"/>
          </p:cNvSpPr>
          <p:nvPr/>
        </p:nvSpPr>
        <p:spPr bwMode="auto">
          <a:xfrm>
            <a:off x="5913447" y="2488825"/>
            <a:ext cx="3129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Q</a:t>
            </a:r>
          </a:p>
        </p:txBody>
      </p:sp>
      <p:sp>
        <p:nvSpPr>
          <p:cNvPr id="20" name="Text Box 18"/>
          <p:cNvSpPr txBox="1">
            <a:spLocks noChangeArrowheads="1"/>
          </p:cNvSpPr>
          <p:nvPr/>
        </p:nvSpPr>
        <p:spPr bwMode="auto">
          <a:xfrm>
            <a:off x="5939163" y="2469627"/>
            <a:ext cx="10922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(3, 6)</a:t>
            </a:r>
          </a:p>
        </p:txBody>
      </p:sp>
      <p:sp>
        <p:nvSpPr>
          <p:cNvPr id="21" name="Text Box 19"/>
          <p:cNvSpPr txBox="1">
            <a:spLocks noChangeArrowheads="1"/>
          </p:cNvSpPr>
          <p:nvPr/>
        </p:nvSpPr>
        <p:spPr bwMode="auto">
          <a:xfrm>
            <a:off x="7661766" y="2474927"/>
            <a:ext cx="3556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R</a:t>
            </a:r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7853426" y="2474927"/>
            <a:ext cx="8255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(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–3, 4)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23" name="Line 21"/>
          <p:cNvSpPr>
            <a:spLocks noChangeShapeType="1"/>
          </p:cNvSpPr>
          <p:nvPr/>
        </p:nvSpPr>
        <p:spPr bwMode="auto">
          <a:xfrm flipH="1">
            <a:off x="5883132" y="1520669"/>
            <a:ext cx="839787" cy="113387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24" name="Line 22"/>
          <p:cNvSpPr>
            <a:spLocks noChangeShapeType="1"/>
          </p:cNvSpPr>
          <p:nvPr/>
        </p:nvSpPr>
        <p:spPr bwMode="auto">
          <a:xfrm>
            <a:off x="6721333" y="1517494"/>
            <a:ext cx="833437" cy="1137053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25" name="Text Box 24"/>
          <p:cNvSpPr txBox="1">
            <a:spLocks noChangeArrowheads="1"/>
          </p:cNvSpPr>
          <p:nvPr/>
        </p:nvSpPr>
        <p:spPr bwMode="auto">
          <a:xfrm>
            <a:off x="8296133" y="1334605"/>
            <a:ext cx="3302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1" dirty="0" smtClean="0">
                <a:latin typeface="Bookman Old Style" pitchFamily="18" charset="0"/>
              </a:rPr>
              <a:t>X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502658" y="2103396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b="1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221274" y="2103396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(3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655821" y="2103396"/>
            <a:ext cx="6148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IN" sz="1600" b="1" i="1" dirty="0" smtClean="0">
                <a:latin typeface="Bookman Old Style" panose="02050604050505020204" pitchFamily="18" charset="0"/>
              </a:rPr>
              <a:t>x</a:t>
            </a:r>
            <a:r>
              <a:rPr lang="en-IN" sz="1600" b="1" dirty="0" smtClean="0">
                <a:latin typeface="Bookman Old Style" panose="02050604050505020204" pitchFamily="18" charset="0"/>
              </a:rPr>
              <a:t>)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0" name="Rectangle 9"/>
          <p:cNvSpPr>
            <a:spLocks noChangeArrowheads="1"/>
          </p:cNvSpPr>
          <p:nvPr/>
        </p:nvSpPr>
        <p:spPr bwMode="auto">
          <a:xfrm>
            <a:off x="3145861" y="2103396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=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070674" y="2103396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/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IN" sz="16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052060" y="1774576"/>
            <a:ext cx="24032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u="sng" kern="0" dirty="0">
                <a:solidFill>
                  <a:srgbClr val="FF0000"/>
                </a:solidFill>
                <a:latin typeface="Bookman Old Style" pitchFamily="18" charset="0"/>
              </a:rPr>
              <a:t>By distance formula,</a:t>
            </a:r>
            <a:endParaRPr lang="en-US" sz="1600" b="1" u="sng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598436" y="2103396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b="1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279815" y="2103396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763474" y="2103396"/>
            <a:ext cx="9216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4400"/>
            <a:r>
              <a:rPr lang="en-IN" sz="1600" b="1" i="1" dirty="0" smtClean="0">
                <a:latin typeface="Bookman Old Style" panose="02050604050505020204" pitchFamily="18" charset="0"/>
              </a:rPr>
              <a:t>y</a:t>
            </a:r>
            <a:r>
              <a:rPr lang="en-IN" sz="1600" b="1" dirty="0" smtClean="0">
                <a:latin typeface="Bookman Old Style" panose="02050604050505020204" pitchFamily="18" charset="0"/>
              </a:rPr>
              <a:t>)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044634" y="2105786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IN" sz="16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614697" y="2105786"/>
            <a:ext cx="4892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(–3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222421" y="2105786"/>
            <a:ext cx="8996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4400"/>
            <a:r>
              <a:rPr lang="en-IN" sz="1600" b="1" i="1" dirty="0" smtClean="0">
                <a:latin typeface="Bookman Old Style" panose="02050604050505020204" pitchFamily="18" charset="0"/>
              </a:rPr>
              <a:t>x</a:t>
            </a:r>
            <a:r>
              <a:rPr lang="en-IN" sz="1600" b="1" dirty="0" smtClean="0">
                <a:latin typeface="Bookman Old Style" panose="02050604050505020204" pitchFamily="18" charset="0"/>
              </a:rPr>
              <a:t>)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650208" y="2105786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/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IN" sz="16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147237" y="2105786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b="1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</a:p>
        </p:txBody>
      </p:sp>
      <p:sp>
        <p:nvSpPr>
          <p:cNvPr id="42" name="Rectangle 41"/>
          <p:cNvSpPr/>
          <p:nvPr/>
        </p:nvSpPr>
        <p:spPr>
          <a:xfrm>
            <a:off x="4840185" y="2105786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5303906" y="2105786"/>
            <a:ext cx="6148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4400"/>
            <a:r>
              <a:rPr lang="en-IN" sz="1600" b="1" i="1" dirty="0" smtClean="0">
                <a:latin typeface="Bookman Old Style" panose="02050604050505020204" pitchFamily="18" charset="0"/>
              </a:rPr>
              <a:t>y</a:t>
            </a:r>
            <a:r>
              <a:rPr lang="en-IN" sz="1600" b="1" dirty="0" smtClean="0">
                <a:latin typeface="Bookman Old Style" panose="02050604050505020204" pitchFamily="18" charset="0"/>
              </a:rPr>
              <a:t>)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511625" y="1171358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 eaLnBrk="0" hangingPunct="0">
              <a:defRPr/>
            </a:pPr>
            <a:r>
              <a:rPr lang="en-US" sz="1600" b="1" kern="0" dirty="0">
                <a:latin typeface="Bookman Old Style" pitchFamily="18" charset="0"/>
              </a:rPr>
              <a:t>Sol.</a:t>
            </a:r>
            <a:r>
              <a:rPr lang="en-US" sz="1600" kern="0" dirty="0">
                <a:latin typeface="Bookman Old Style" pitchFamily="18" charset="0"/>
              </a:rPr>
              <a:t>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Let</a:t>
            </a: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,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Q (3, 6)   R (–3, 4)</a:t>
            </a:r>
            <a:endParaRPr lang="en-US" sz="1600" b="1" kern="0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1103327" y="1507437"/>
            <a:ext cx="457200" cy="285710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6" name="Rectangle 9"/>
          <p:cNvSpPr>
            <a:spLocks noChangeArrowheads="1"/>
          </p:cNvSpPr>
          <p:nvPr/>
        </p:nvSpPr>
        <p:spPr bwMode="auto">
          <a:xfrm>
            <a:off x="1018519" y="1479771"/>
            <a:ext cx="56828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en-US" sz="1600" b="1" kern="0" dirty="0" smtClean="0">
                <a:latin typeface="Bookman Old Style" pitchFamily="18" charset="0"/>
              </a:rPr>
              <a:t>PQ</a:t>
            </a:r>
            <a:endParaRPr lang="en-US" sz="1600" b="1" kern="0" dirty="0">
              <a:latin typeface="Bookman Old Style" pitchFamily="18" charset="0"/>
            </a:endParaRPr>
          </a:p>
        </p:txBody>
      </p:sp>
      <p:sp>
        <p:nvSpPr>
          <p:cNvPr id="47" name="Rectangle 9"/>
          <p:cNvSpPr>
            <a:spLocks noChangeArrowheads="1"/>
          </p:cNvSpPr>
          <p:nvPr/>
        </p:nvSpPr>
        <p:spPr bwMode="auto">
          <a:xfrm>
            <a:off x="1499055" y="1479771"/>
            <a:ext cx="30162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en-US" sz="1600" b="1" kern="0" dirty="0" smtClean="0">
                <a:latin typeface="Bookman Old Style" pitchFamily="18" charset="0"/>
              </a:rPr>
              <a:t>=</a:t>
            </a:r>
            <a:endParaRPr lang="en-US" sz="1600" b="1" kern="0" dirty="0">
              <a:latin typeface="Bookman Old Style" pitchFamily="18" charset="0"/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1768469" y="1498342"/>
            <a:ext cx="457200" cy="285710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9" name="Rectangle 9"/>
          <p:cNvSpPr>
            <a:spLocks noChangeArrowheads="1"/>
          </p:cNvSpPr>
          <p:nvPr/>
        </p:nvSpPr>
        <p:spPr bwMode="auto">
          <a:xfrm>
            <a:off x="1712927" y="1479771"/>
            <a:ext cx="56828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en-US" sz="1600" b="1" kern="0" dirty="0" smtClean="0">
                <a:latin typeface="Bookman Old Style" pitchFamily="18" charset="0"/>
              </a:rPr>
              <a:t>PR</a:t>
            </a:r>
            <a:endParaRPr lang="en-US" sz="1600" b="1" kern="0" dirty="0">
              <a:latin typeface="Bookman Old Style" pitchFamily="18" charset="0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3685170" y="1422904"/>
            <a:ext cx="1008907" cy="256376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1" name="TextBox 50"/>
          <p:cNvSpPr txBox="1"/>
          <p:nvPr/>
        </p:nvSpPr>
        <p:spPr>
          <a:xfrm>
            <a:off x="3584618" y="1380178"/>
            <a:ext cx="1209808" cy="33855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PQ = PR</a:t>
            </a:r>
            <a:endParaRPr lang="en-US" sz="1600" b="1" dirty="0">
              <a:solidFill>
                <a:schemeClr val="tx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05448" y="1472745"/>
            <a:ext cx="3625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>
                <a:latin typeface="Symbol" panose="05050102010706020507" pitchFamily="18" charset="2"/>
              </a:rPr>
              <a:t>\</a:t>
            </a:r>
            <a:endParaRPr lang="en-US" sz="1600" dirty="0"/>
          </a:p>
        </p:txBody>
      </p:sp>
      <p:sp>
        <p:nvSpPr>
          <p:cNvPr id="53" name="Line 21"/>
          <p:cNvSpPr>
            <a:spLocks noChangeShapeType="1"/>
          </p:cNvSpPr>
          <p:nvPr/>
        </p:nvSpPr>
        <p:spPr bwMode="auto">
          <a:xfrm flipH="1">
            <a:off x="5883133" y="1518230"/>
            <a:ext cx="839787" cy="1133878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/>
            <a:tailEnd/>
          </a:ln>
          <a:effectLst>
            <a:glow rad="127000">
              <a:srgbClr val="FF65A3">
                <a:alpha val="63000"/>
              </a:srgbClr>
            </a:glo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4" name="Line 22"/>
          <p:cNvSpPr>
            <a:spLocks noChangeShapeType="1"/>
          </p:cNvSpPr>
          <p:nvPr/>
        </p:nvSpPr>
        <p:spPr bwMode="auto">
          <a:xfrm>
            <a:off x="6702283" y="1498444"/>
            <a:ext cx="833437" cy="1137053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/>
            <a:tailEnd/>
          </a:ln>
          <a:effectLst>
            <a:glow rad="127000">
              <a:srgbClr val="FF65A3">
                <a:alpha val="59000"/>
              </a:srgbClr>
            </a:glo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5" name="Oval 15"/>
          <p:cNvSpPr>
            <a:spLocks noChangeArrowheads="1"/>
          </p:cNvSpPr>
          <p:nvPr/>
        </p:nvSpPr>
        <p:spPr bwMode="auto">
          <a:xfrm>
            <a:off x="5835195" y="2589790"/>
            <a:ext cx="111125" cy="111125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  <a:round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6" name="Oval 16"/>
          <p:cNvSpPr>
            <a:spLocks noChangeArrowheads="1"/>
          </p:cNvSpPr>
          <p:nvPr/>
        </p:nvSpPr>
        <p:spPr bwMode="auto">
          <a:xfrm>
            <a:off x="7483806" y="2595977"/>
            <a:ext cx="111125" cy="111125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  <a:round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7" name="Line 23"/>
          <p:cNvSpPr>
            <a:spLocks noChangeShapeType="1"/>
          </p:cNvSpPr>
          <p:nvPr/>
        </p:nvSpPr>
        <p:spPr bwMode="auto">
          <a:xfrm>
            <a:off x="5349240" y="1528029"/>
            <a:ext cx="30099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arrow" w="med" len="med"/>
            <a:tailEnd type="arrow" w="med" len="med"/>
          </a:ln>
        </p:spPr>
        <p:txBody>
          <a:bodyPr/>
          <a:lstStyle/>
          <a:p>
            <a:endParaRPr lang="en-US" sz="1600">
              <a:latin typeface="Bookman Old Style" pitchFamily="18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 rot="1016414">
            <a:off x="6153531" y="2105346"/>
            <a:ext cx="171008" cy="126416"/>
            <a:chOff x="3859595" y="5179418"/>
            <a:chExt cx="171008" cy="135532"/>
          </a:xfrm>
        </p:grpSpPr>
        <p:cxnSp>
          <p:nvCxnSpPr>
            <p:cNvPr id="59" name="Straight Connector 58"/>
            <p:cNvCxnSpPr/>
            <p:nvPr/>
          </p:nvCxnSpPr>
          <p:spPr>
            <a:xfrm>
              <a:off x="3859595" y="5238750"/>
              <a:ext cx="143399" cy="7620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3887204" y="5179418"/>
              <a:ext cx="143399" cy="76199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Line 23"/>
          <p:cNvSpPr>
            <a:spLocks noChangeShapeType="1"/>
          </p:cNvSpPr>
          <p:nvPr/>
        </p:nvSpPr>
        <p:spPr bwMode="auto">
          <a:xfrm>
            <a:off x="5349240" y="1528029"/>
            <a:ext cx="3009900" cy="0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 type="arrow" w="med" len="med"/>
            <a:tailEnd type="arrow" w="med" len="med"/>
          </a:ln>
          <a:effectLst>
            <a:glow rad="127000">
              <a:srgbClr val="FF65A3">
                <a:alpha val="46000"/>
              </a:srgbClr>
            </a:glow>
          </a:effectLst>
        </p:spPr>
        <p:txBody>
          <a:bodyPr/>
          <a:lstStyle/>
          <a:p>
            <a:endParaRPr lang="en-US" sz="1600">
              <a:latin typeface="Bookman Old Style" pitchFamily="18" charset="0"/>
            </a:endParaRPr>
          </a:p>
        </p:txBody>
      </p:sp>
      <p:sp>
        <p:nvSpPr>
          <p:cNvPr id="62" name="Oval 12"/>
          <p:cNvSpPr>
            <a:spLocks noChangeArrowheads="1"/>
          </p:cNvSpPr>
          <p:nvPr/>
        </p:nvSpPr>
        <p:spPr bwMode="auto">
          <a:xfrm>
            <a:off x="6668945" y="1473044"/>
            <a:ext cx="111125" cy="111125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  <a:round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848844" y="2587287"/>
            <a:ext cx="3240962" cy="519599"/>
            <a:chOff x="5496287" y="2472973"/>
            <a:chExt cx="3240962" cy="519599"/>
          </a:xfrm>
        </p:grpSpPr>
        <p:sp>
          <p:nvSpPr>
            <p:cNvPr id="64" name="Rounded Rectangle 63"/>
            <p:cNvSpPr/>
            <p:nvPr/>
          </p:nvSpPr>
          <p:spPr bwMode="auto">
            <a:xfrm rot="10800000" flipH="1" flipV="1">
              <a:off x="5496287" y="2472973"/>
              <a:ext cx="3240962" cy="51959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5510545" y="2551347"/>
              <a:ext cx="312206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Q (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  <a:sym typeface="Symbol"/>
                </a:rPr>
                <a:t>3, 6)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and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R (–3, 4) 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 rot="20710537" flipV="1">
            <a:off x="7087859" y="2090870"/>
            <a:ext cx="170661" cy="121504"/>
            <a:chOff x="3868463" y="5200650"/>
            <a:chExt cx="170661" cy="130268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3868463" y="5254719"/>
              <a:ext cx="143399" cy="76199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3895725" y="5200650"/>
              <a:ext cx="143399" cy="7620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/>
          <p:cNvGrpSpPr/>
          <p:nvPr/>
        </p:nvGrpSpPr>
        <p:grpSpPr>
          <a:xfrm>
            <a:off x="840118" y="2495488"/>
            <a:ext cx="3109633" cy="836821"/>
            <a:chOff x="5473056" y="2516158"/>
            <a:chExt cx="3109633" cy="836821"/>
          </a:xfrm>
        </p:grpSpPr>
        <p:sp>
          <p:nvSpPr>
            <p:cNvPr id="70" name="Rounded Rectangle 69"/>
            <p:cNvSpPr/>
            <p:nvPr/>
          </p:nvSpPr>
          <p:spPr bwMode="auto">
            <a:xfrm rot="10800000" flipH="1" flipV="1">
              <a:off x="5473056" y="2516158"/>
              <a:ext cx="3109633" cy="836821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484963" y="2519432"/>
              <a:ext cx="30818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Relation between x and y simply means an equation involving x and y. </a:t>
              </a:r>
            </a:p>
          </p:txBody>
        </p:sp>
      </p:grpSp>
      <p:sp>
        <p:nvSpPr>
          <p:cNvPr id="72" name="Rounded Rectangle 71"/>
          <p:cNvSpPr/>
          <p:nvPr/>
        </p:nvSpPr>
        <p:spPr>
          <a:xfrm>
            <a:off x="1077919" y="907602"/>
            <a:ext cx="1253021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 dirty="0"/>
          </a:p>
        </p:txBody>
      </p:sp>
      <p:sp>
        <p:nvSpPr>
          <p:cNvPr id="73" name="Rectangle 9"/>
          <p:cNvSpPr>
            <a:spLocks noChangeArrowheads="1"/>
          </p:cNvSpPr>
          <p:nvPr/>
        </p:nvSpPr>
        <p:spPr bwMode="auto">
          <a:xfrm>
            <a:off x="500652" y="602878"/>
            <a:ext cx="81534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l" eaLnBrk="0" hangingPunct="0">
              <a:tabLst>
                <a:tab pos="508000" algn="l"/>
                <a:tab pos="51435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Q.  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Find a relation between </a:t>
            </a:r>
            <a:r>
              <a:rPr lang="en-US" sz="1600" b="1" i="1" kern="0" dirty="0">
                <a:solidFill>
                  <a:srgbClr val="0000FF"/>
                </a:solidFill>
                <a:latin typeface="Bookman Old Style" pitchFamily="18" charset="0"/>
              </a:rPr>
              <a:t>x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 and </a:t>
            </a:r>
            <a:r>
              <a:rPr lang="en-US" sz="1600" b="1" i="1" kern="0" dirty="0">
                <a:solidFill>
                  <a:srgbClr val="0000FF"/>
                </a:solidFill>
                <a:latin typeface="Bookman Old Style" pitchFamily="18" charset="0"/>
              </a:rPr>
              <a:t>y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 such that the point (</a:t>
            </a:r>
            <a:r>
              <a:rPr lang="en-US" sz="1600" b="1" i="1" kern="0" dirty="0">
                <a:solidFill>
                  <a:srgbClr val="0000FF"/>
                </a:solidFill>
                <a:latin typeface="Bookman Old Style" pitchFamily="18" charset="0"/>
              </a:rPr>
              <a:t>x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, </a:t>
            </a:r>
            <a:r>
              <a:rPr lang="en-US" sz="1600" b="1" i="1" kern="0" dirty="0">
                <a:solidFill>
                  <a:srgbClr val="0000FF"/>
                </a:solidFill>
                <a:latin typeface="Bookman Old Style" pitchFamily="18" charset="0"/>
              </a:rPr>
              <a:t>y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) is </a:t>
            </a:r>
          </a:p>
          <a:p>
            <a:pPr lvl="0" algn="l" eaLnBrk="0" hangingPunct="0">
              <a:tabLst>
                <a:tab pos="508000" algn="l"/>
                <a:tab pos="514350" algn="l"/>
              </a:tabLst>
              <a:defRPr/>
            </a:pP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	equidistant from the point (3, 6) and (–3, 4).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     </a:t>
            </a:r>
          </a:p>
        </p:txBody>
      </p:sp>
      <p:sp>
        <p:nvSpPr>
          <p:cNvPr id="74" name="Rectangle 73"/>
          <p:cNvSpPr/>
          <p:nvPr/>
        </p:nvSpPr>
        <p:spPr>
          <a:xfrm>
            <a:off x="1613318" y="2529803"/>
            <a:ext cx="815709" cy="271156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5" name="Rectangle 74"/>
          <p:cNvSpPr/>
          <p:nvPr/>
        </p:nvSpPr>
        <p:spPr>
          <a:xfrm>
            <a:off x="459370" y="2553766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3292541" y="2517571"/>
            <a:ext cx="4144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459370" y="2885123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1320580" y="2871223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1490270" y="2871223"/>
            <a:ext cx="4475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6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1864869" y="287122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2081891" y="2871223"/>
            <a:ext cx="3113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2385006" y="287122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575263" y="2871223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029925" y="2871223"/>
            <a:ext cx="5895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1538828" y="2500055"/>
            <a:ext cx="1834531" cy="338554"/>
            <a:chOff x="1538828" y="2500055"/>
            <a:chExt cx="1834531" cy="338554"/>
          </a:xfrm>
        </p:grpSpPr>
        <p:sp>
          <p:nvSpPr>
            <p:cNvPr id="76" name="Rectangle 75"/>
            <p:cNvSpPr/>
            <p:nvPr/>
          </p:nvSpPr>
          <p:spPr>
            <a:xfrm>
              <a:off x="1538828" y="2500055"/>
              <a:ext cx="50801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(3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68220" y="2500055"/>
              <a:ext cx="28725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–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2014853" y="2500055"/>
              <a:ext cx="37702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2230333" y="2541092"/>
              <a:ext cx="274434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latin typeface="Bookman Old Style" panose="02050604050505020204" pitchFamily="18" charset="0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384241" y="2500055"/>
              <a:ext cx="30809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+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2550977" y="2500055"/>
              <a:ext cx="386644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(6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3098925" y="2541092"/>
              <a:ext cx="274434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2785556" y="2500055"/>
              <a:ext cx="28725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–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98" name="Rectangle 97"/>
            <p:cNvSpPr/>
            <p:nvPr/>
          </p:nvSpPr>
          <p:spPr>
            <a:xfrm>
              <a:off x="2928829" y="2500055"/>
              <a:ext cx="37382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259" name="Group 258"/>
          <p:cNvGrpSpPr/>
          <p:nvPr/>
        </p:nvGrpSpPr>
        <p:grpSpPr>
          <a:xfrm>
            <a:off x="3452574" y="2494711"/>
            <a:ext cx="2107917" cy="361414"/>
            <a:chOff x="3452574" y="2494711"/>
            <a:chExt cx="2107917" cy="361414"/>
          </a:xfrm>
        </p:grpSpPr>
        <p:grpSp>
          <p:nvGrpSpPr>
            <p:cNvPr id="39" name="Group 38"/>
            <p:cNvGrpSpPr/>
            <p:nvPr/>
          </p:nvGrpSpPr>
          <p:grpSpPr>
            <a:xfrm>
              <a:off x="3452574" y="2494711"/>
              <a:ext cx="2107917" cy="361414"/>
              <a:chOff x="3452574" y="2494711"/>
              <a:chExt cx="2107917" cy="361414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3452574" y="2517571"/>
                <a:ext cx="620236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(–3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3865532" y="2517571"/>
                <a:ext cx="2872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–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4012117" y="2517571"/>
                <a:ext cx="37702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)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4209352" y="2566278"/>
                <a:ext cx="274434" cy="25648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baseline="30000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baseline="30000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4412591" y="2517571"/>
                <a:ext cx="30809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+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4613612" y="2494711"/>
                <a:ext cx="38664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(4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5286057" y="2540878"/>
                <a:ext cx="274434" cy="25648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baseline="30000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baseline="30000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4886714" y="2494711"/>
                <a:ext cx="28725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–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</p:grpSp>
        <p:sp>
          <p:nvSpPr>
            <p:cNvPr id="102" name="Rectangle 101"/>
            <p:cNvSpPr/>
            <p:nvPr/>
          </p:nvSpPr>
          <p:spPr>
            <a:xfrm>
              <a:off x="5055342" y="2494711"/>
              <a:ext cx="30809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endParaRPr lang="en-IN" sz="1600" b="1" i="1" dirty="0">
                <a:latin typeface="Bookman Old Style" panose="02050604050505020204" pitchFamily="18" charset="0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5209991" y="2494711"/>
              <a:ext cx="27523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104" name="Rectangle 103"/>
          <p:cNvSpPr/>
          <p:nvPr/>
        </p:nvSpPr>
        <p:spPr>
          <a:xfrm>
            <a:off x="2240592" y="291226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944265" y="2871223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110982" y="2871223"/>
            <a:ext cx="5806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12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3601144" y="287122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3844251" y="287122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4016114" y="291226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4583264" y="287122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4762920" y="2871223"/>
            <a:ext cx="4475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6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5127994" y="287122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5323616" y="2871223"/>
            <a:ext cx="3113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5607681" y="287122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5764663" y="2871223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5482317" y="291226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6064765" y="2859348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6223468" y="2847473"/>
            <a:ext cx="4443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580800" y="284747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6752248" y="284747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6911206" y="288851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59370" y="3248670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593749" y="3265815"/>
            <a:ext cx="8222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–6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1138962" y="3265815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1308519" y="3265815"/>
            <a:ext cx="4475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6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1681682" y="3265815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1875101" y="3265815"/>
            <a:ext cx="4443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2262087" y="3265815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2394676" y="3265815"/>
            <a:ext cx="5806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12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869772" y="3265815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3057851" y="3265815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16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3422835" y="3265815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3617650" y="3265815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36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4179279" y="3238780"/>
            <a:ext cx="2964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4500021" y="3265815"/>
            <a:ext cx="3913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0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2295698" y="3662203"/>
            <a:ext cx="1101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–12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3001800" y="3662203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3227178" y="3662203"/>
            <a:ext cx="4443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4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3602488" y="366220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3778253" y="3662203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20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141" name="Rectangle 140"/>
          <p:cNvSpPr/>
          <p:nvPr/>
        </p:nvSpPr>
        <p:spPr>
          <a:xfrm>
            <a:off x="4179279" y="3662203"/>
            <a:ext cx="2964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506249" y="3662203"/>
            <a:ext cx="4521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0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2619520" y="3989281"/>
            <a:ext cx="51328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(3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3084505" y="3989281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3312235" y="3989281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3588341" y="3989281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3760900" y="3989281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5)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4179279" y="3989281"/>
            <a:ext cx="2964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4492903" y="3989281"/>
            <a:ext cx="4521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0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cxnSp>
        <p:nvCxnSpPr>
          <p:cNvPr id="150" name="Straight Connector 149"/>
          <p:cNvCxnSpPr/>
          <p:nvPr/>
        </p:nvCxnSpPr>
        <p:spPr>
          <a:xfrm>
            <a:off x="1696484" y="2821683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>
            <a:off x="2645882" y="2821683"/>
            <a:ext cx="563078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741592" y="2842790"/>
            <a:ext cx="62820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>
            <a:off x="4758368" y="2824788"/>
            <a:ext cx="563078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Line 8"/>
          <p:cNvSpPr>
            <a:spLocks noChangeShapeType="1"/>
          </p:cNvSpPr>
          <p:nvPr/>
        </p:nvSpPr>
        <p:spPr bwMode="auto">
          <a:xfrm flipV="1">
            <a:off x="2139688" y="2923025"/>
            <a:ext cx="188911" cy="23495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n-US" sz="1600"/>
          </a:p>
        </p:txBody>
      </p:sp>
      <p:sp>
        <p:nvSpPr>
          <p:cNvPr id="155" name="Line 8"/>
          <p:cNvSpPr>
            <a:spLocks noChangeShapeType="1"/>
          </p:cNvSpPr>
          <p:nvPr/>
        </p:nvSpPr>
        <p:spPr bwMode="auto">
          <a:xfrm flipV="1">
            <a:off x="5373987" y="2952532"/>
            <a:ext cx="188911" cy="23495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n-US" sz="1600"/>
          </a:p>
        </p:txBody>
      </p:sp>
      <p:cxnSp>
        <p:nvCxnSpPr>
          <p:cNvPr id="156" name="Straight Connector 155"/>
          <p:cNvCxnSpPr/>
          <p:nvPr/>
        </p:nvCxnSpPr>
        <p:spPr>
          <a:xfrm>
            <a:off x="774574" y="3561686"/>
            <a:ext cx="95711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>
            <a:off x="1983681" y="3580877"/>
            <a:ext cx="906844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3108798" y="3549925"/>
            <a:ext cx="849384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Line 8"/>
          <p:cNvSpPr>
            <a:spLocks noChangeShapeType="1"/>
          </p:cNvSpPr>
          <p:nvPr/>
        </p:nvSpPr>
        <p:spPr bwMode="auto">
          <a:xfrm flipV="1">
            <a:off x="3896631" y="2949767"/>
            <a:ext cx="188911" cy="23495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/>
          </a:ln>
        </p:spPr>
        <p:txBody>
          <a:bodyPr/>
          <a:lstStyle/>
          <a:p>
            <a:endParaRPr lang="en-US" sz="1600"/>
          </a:p>
        </p:txBody>
      </p:sp>
      <p:sp>
        <p:nvSpPr>
          <p:cNvPr id="160" name="Line 8"/>
          <p:cNvSpPr>
            <a:spLocks noChangeShapeType="1"/>
          </p:cNvSpPr>
          <p:nvPr/>
        </p:nvSpPr>
        <p:spPr bwMode="auto">
          <a:xfrm flipV="1">
            <a:off x="6817505" y="2938615"/>
            <a:ext cx="188911" cy="23495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/>
            <a:tailEnd/>
          </a:ln>
        </p:spPr>
        <p:txBody>
          <a:bodyPr/>
          <a:lstStyle/>
          <a:p>
            <a:endParaRPr lang="en-US" sz="1600"/>
          </a:p>
        </p:txBody>
      </p:sp>
      <p:sp>
        <p:nvSpPr>
          <p:cNvPr id="161" name="Rectangular Callout 160"/>
          <p:cNvSpPr/>
          <p:nvPr/>
        </p:nvSpPr>
        <p:spPr>
          <a:xfrm>
            <a:off x="6049153" y="3144356"/>
            <a:ext cx="1672817" cy="418447"/>
          </a:xfrm>
          <a:prstGeom prst="wedgeRectCallout">
            <a:avLst>
              <a:gd name="adj1" fmla="val -31728"/>
              <a:gd name="adj2" fmla="val -142391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2" name="Rectangle 161"/>
          <p:cNvSpPr/>
          <p:nvPr/>
        </p:nvSpPr>
        <p:spPr>
          <a:xfrm>
            <a:off x="6077362" y="3223494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3" name="Rectangle 162"/>
          <p:cNvSpPr/>
          <p:nvPr/>
        </p:nvSpPr>
        <p:spPr>
          <a:xfrm>
            <a:off x="6870385" y="3220034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4" name="Rectangle 163"/>
          <p:cNvSpPr/>
          <p:nvPr/>
        </p:nvSpPr>
        <p:spPr>
          <a:xfrm>
            <a:off x="6017105" y="3164716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3,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6866395" y="3164716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6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6" name="Rectangular Callout 165"/>
          <p:cNvSpPr/>
          <p:nvPr/>
        </p:nvSpPr>
        <p:spPr>
          <a:xfrm>
            <a:off x="6049153" y="3128247"/>
            <a:ext cx="1672817" cy="418447"/>
          </a:xfrm>
          <a:prstGeom prst="wedgeRectCallout">
            <a:avLst>
              <a:gd name="adj1" fmla="val 51699"/>
              <a:gd name="adj2" fmla="val -140644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7" name="Rectangle 166"/>
          <p:cNvSpPr/>
          <p:nvPr/>
        </p:nvSpPr>
        <p:spPr>
          <a:xfrm>
            <a:off x="6116150" y="3186070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8" name="Rectangle 167"/>
          <p:cNvSpPr/>
          <p:nvPr/>
        </p:nvSpPr>
        <p:spPr>
          <a:xfrm>
            <a:off x="6897472" y="3223313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9" name="Rectangle 168"/>
          <p:cNvSpPr/>
          <p:nvPr/>
        </p:nvSpPr>
        <p:spPr>
          <a:xfrm>
            <a:off x="6017105" y="3148607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–3,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6866395" y="3148607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4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1" name="Rectangular Callout 170"/>
          <p:cNvSpPr/>
          <p:nvPr/>
        </p:nvSpPr>
        <p:spPr>
          <a:xfrm>
            <a:off x="4693130" y="1014606"/>
            <a:ext cx="1672817" cy="418447"/>
          </a:xfrm>
          <a:prstGeom prst="wedgeRectCallout">
            <a:avLst>
              <a:gd name="adj1" fmla="val 70617"/>
              <a:gd name="adj2" fmla="val 12625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2" name="Rectangle 171"/>
          <p:cNvSpPr/>
          <p:nvPr/>
        </p:nvSpPr>
        <p:spPr>
          <a:xfrm>
            <a:off x="4752548" y="1083941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3" name="Rectangle 172"/>
          <p:cNvSpPr/>
          <p:nvPr/>
        </p:nvSpPr>
        <p:spPr>
          <a:xfrm>
            <a:off x="5508511" y="1106840"/>
            <a:ext cx="797315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4" name="Rectangle 173"/>
          <p:cNvSpPr/>
          <p:nvPr/>
        </p:nvSpPr>
        <p:spPr>
          <a:xfrm>
            <a:off x="4714247" y="1034966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</a:t>
            </a:r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5" name="Rectangle 174"/>
          <p:cNvSpPr/>
          <p:nvPr/>
        </p:nvSpPr>
        <p:spPr>
          <a:xfrm>
            <a:off x="5521005" y="1034966"/>
            <a:ext cx="8066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</a:t>
            </a:r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endParaRPr lang="en-IN" sz="1600" b="1" i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6" name="Rectangular Callout 175"/>
          <p:cNvSpPr/>
          <p:nvPr/>
        </p:nvSpPr>
        <p:spPr>
          <a:xfrm>
            <a:off x="4758177" y="1007093"/>
            <a:ext cx="1672817" cy="418447"/>
          </a:xfrm>
          <a:prstGeom prst="wedgeRectCallout">
            <a:avLst>
              <a:gd name="adj1" fmla="val 70617"/>
              <a:gd name="adj2" fmla="val 12625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7" name="Rectangle 176"/>
          <p:cNvSpPr/>
          <p:nvPr/>
        </p:nvSpPr>
        <p:spPr>
          <a:xfrm>
            <a:off x="5614287" y="1087426"/>
            <a:ext cx="797315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8" name="Rectangle 177"/>
          <p:cNvSpPr/>
          <p:nvPr/>
        </p:nvSpPr>
        <p:spPr>
          <a:xfrm>
            <a:off x="4822631" y="1087426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9" name="Rectangle 178"/>
          <p:cNvSpPr/>
          <p:nvPr/>
        </p:nvSpPr>
        <p:spPr>
          <a:xfrm>
            <a:off x="4779294" y="1027453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</a:t>
            </a:r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0" name="Rectangle 179"/>
          <p:cNvSpPr/>
          <p:nvPr/>
        </p:nvSpPr>
        <p:spPr>
          <a:xfrm>
            <a:off x="5586052" y="1027453"/>
            <a:ext cx="8691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</a:t>
            </a:r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87" name="Group 186"/>
          <p:cNvGrpSpPr/>
          <p:nvPr/>
        </p:nvGrpSpPr>
        <p:grpSpPr>
          <a:xfrm>
            <a:off x="759343" y="2532485"/>
            <a:ext cx="3081859" cy="691587"/>
            <a:chOff x="5495473" y="2499242"/>
            <a:chExt cx="3081859" cy="691587"/>
          </a:xfrm>
        </p:grpSpPr>
        <p:sp>
          <p:nvSpPr>
            <p:cNvPr id="188" name="Rounded Rectangle 187"/>
            <p:cNvSpPr/>
            <p:nvPr/>
          </p:nvSpPr>
          <p:spPr bwMode="auto">
            <a:xfrm rot="10800000" flipH="1" flipV="1">
              <a:off x="5696320" y="2499242"/>
              <a:ext cx="2663105" cy="691587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9" name="TextBox 188"/>
            <p:cNvSpPr txBox="1"/>
            <p:nvPr/>
          </p:nvSpPr>
          <p:spPr>
            <a:xfrm>
              <a:off x="5495473" y="2529313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We need to find </a:t>
              </a:r>
            </a:p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co-ordinates of point P.</a:t>
              </a:r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789969" y="2538436"/>
            <a:ext cx="3390045" cy="836821"/>
            <a:chOff x="5341380" y="2415608"/>
            <a:chExt cx="3390045" cy="836821"/>
          </a:xfrm>
        </p:grpSpPr>
        <p:sp>
          <p:nvSpPr>
            <p:cNvPr id="191" name="Rounded Rectangle 190"/>
            <p:cNvSpPr/>
            <p:nvPr/>
          </p:nvSpPr>
          <p:spPr bwMode="auto">
            <a:xfrm rot="10800000" flipH="1" flipV="1">
              <a:off x="5416694" y="2415608"/>
              <a:ext cx="3222356" cy="836821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5341380" y="2551347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EQUIDISTANT means ‘Equal Distance’. </a:t>
              </a:r>
            </a:p>
          </p:txBody>
        </p:sp>
      </p:grpSp>
      <p:grpSp>
        <p:nvGrpSpPr>
          <p:cNvPr id="193" name="Group 192"/>
          <p:cNvGrpSpPr/>
          <p:nvPr/>
        </p:nvGrpSpPr>
        <p:grpSpPr>
          <a:xfrm>
            <a:off x="1035308" y="2626760"/>
            <a:ext cx="2546991" cy="588172"/>
            <a:chOff x="5762907" y="2559256"/>
            <a:chExt cx="2546991" cy="588172"/>
          </a:xfrm>
        </p:grpSpPr>
        <p:sp>
          <p:nvSpPr>
            <p:cNvPr id="194" name="Rounded Rectangle 193"/>
            <p:cNvSpPr/>
            <p:nvPr/>
          </p:nvSpPr>
          <p:spPr bwMode="auto">
            <a:xfrm rot="10800000" flipH="1" flipV="1">
              <a:off x="5773490" y="2559256"/>
              <a:ext cx="2508765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5762907" y="2562653"/>
              <a:ext cx="25469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b="1" kern="0" dirty="0">
                  <a:solidFill>
                    <a:schemeClr val="bg1"/>
                  </a:solidFill>
                  <a:latin typeface="Bookman Old Style" pitchFamily="18" charset="0"/>
                  <a:sym typeface="Symbol" pitchFamily="18" charset="2"/>
                </a:rPr>
                <a:t>be the point on x-axis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96" name="Group 195"/>
          <p:cNvGrpSpPr/>
          <p:nvPr/>
        </p:nvGrpSpPr>
        <p:grpSpPr>
          <a:xfrm>
            <a:off x="928103" y="2504935"/>
            <a:ext cx="3115276" cy="630936"/>
            <a:chOff x="5629210" y="2709736"/>
            <a:chExt cx="3115276" cy="630936"/>
          </a:xfrm>
        </p:grpSpPr>
        <p:sp>
          <p:nvSpPr>
            <p:cNvPr id="197" name="Rounded Rectangle 196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8" name="TextBox 197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Q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896151" y="2527941"/>
            <a:ext cx="3115276" cy="630936"/>
            <a:chOff x="5629210" y="2709736"/>
            <a:chExt cx="3115276" cy="630936"/>
          </a:xfrm>
        </p:grpSpPr>
        <p:sp>
          <p:nvSpPr>
            <p:cNvPr id="200" name="Rounded Rectangle 199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1" name="TextBox 200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R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202" name="Group 201"/>
          <p:cNvGrpSpPr/>
          <p:nvPr/>
        </p:nvGrpSpPr>
        <p:grpSpPr>
          <a:xfrm>
            <a:off x="885337" y="2541239"/>
            <a:ext cx="3115276" cy="630936"/>
            <a:chOff x="5629210" y="2709736"/>
            <a:chExt cx="3115276" cy="630936"/>
          </a:xfrm>
        </p:grpSpPr>
        <p:sp>
          <p:nvSpPr>
            <p:cNvPr id="203" name="Rounded Rectangle 202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be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205" name="Group 204"/>
          <p:cNvGrpSpPr/>
          <p:nvPr/>
        </p:nvGrpSpPr>
        <p:grpSpPr>
          <a:xfrm>
            <a:off x="846854" y="2536038"/>
            <a:ext cx="3115276" cy="630936"/>
            <a:chOff x="5629210" y="2709736"/>
            <a:chExt cx="3115276" cy="630936"/>
          </a:xfrm>
        </p:grpSpPr>
        <p:sp>
          <p:nvSpPr>
            <p:cNvPr id="206" name="Rounded Rectangle 205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208" name="Group 207"/>
          <p:cNvGrpSpPr/>
          <p:nvPr/>
        </p:nvGrpSpPr>
        <p:grpSpPr>
          <a:xfrm>
            <a:off x="1093667" y="3401247"/>
            <a:ext cx="2801690" cy="472363"/>
            <a:chOff x="5638028" y="2597837"/>
            <a:chExt cx="2801690" cy="472363"/>
          </a:xfrm>
        </p:grpSpPr>
        <p:sp>
          <p:nvSpPr>
            <p:cNvPr id="209" name="Rounded Rectangle 208"/>
            <p:cNvSpPr/>
            <p:nvPr/>
          </p:nvSpPr>
          <p:spPr bwMode="auto">
            <a:xfrm rot="10800000" flipH="1" flipV="1">
              <a:off x="5696320" y="2597837"/>
              <a:ext cx="2663105" cy="472363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10" name="TextBox 209"/>
            <p:cNvSpPr txBox="1"/>
            <p:nvPr/>
          </p:nvSpPr>
          <p:spPr>
            <a:xfrm>
              <a:off x="5638028" y="2669542"/>
              <a:ext cx="28016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Squaring on both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sides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sp>
        <p:nvSpPr>
          <p:cNvPr id="211" name="Rounded Rectangle 210"/>
          <p:cNvSpPr/>
          <p:nvPr/>
        </p:nvSpPr>
        <p:spPr bwMode="auto">
          <a:xfrm rot="10800000" flipH="1" flipV="1">
            <a:off x="1018801" y="3476271"/>
            <a:ext cx="2669538" cy="630914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2" name="TextBox 211"/>
          <p:cNvSpPr txBox="1"/>
          <p:nvPr/>
        </p:nvSpPr>
        <p:spPr>
          <a:xfrm>
            <a:off x="641889" y="3515112"/>
            <a:ext cx="3423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Which is this algebraic identity?</a:t>
            </a:r>
          </a:p>
        </p:txBody>
      </p:sp>
      <p:sp>
        <p:nvSpPr>
          <p:cNvPr id="213" name="TextBox 212"/>
          <p:cNvSpPr txBox="1"/>
          <p:nvPr/>
        </p:nvSpPr>
        <p:spPr>
          <a:xfrm>
            <a:off x="1656744" y="3615578"/>
            <a:ext cx="1301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FFFF00"/>
                </a:solidFill>
                <a:latin typeface="Bookman Old Style" panose="02050604050505020204" pitchFamily="18" charset="0"/>
              </a:rPr>
              <a:t>(a </a:t>
            </a:r>
            <a:r>
              <a:rPr lang="en-US" sz="1600" b="1" dirty="0" smtClean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 b</a:t>
            </a:r>
            <a:r>
              <a:rPr lang="en-US" sz="1600" b="1" dirty="0" smtClean="0">
                <a:solidFill>
                  <a:srgbClr val="FFFF00"/>
                </a:solidFill>
                <a:latin typeface="Bookman Old Style" panose="02050604050505020204" pitchFamily="18" charset="0"/>
              </a:rPr>
              <a:t>)</a:t>
            </a:r>
            <a:r>
              <a:rPr lang="en-US" sz="1600" b="1" baseline="30000" dirty="0" smtClean="0">
                <a:solidFill>
                  <a:srgbClr val="FFFF00"/>
                </a:solidFill>
                <a:latin typeface="Bookman Old Style" panose="02050604050505020204" pitchFamily="18" charset="0"/>
              </a:rPr>
              <a:t>2</a:t>
            </a:r>
            <a:endParaRPr lang="en-US" sz="1600" b="1" baseline="30000" dirty="0">
              <a:solidFill>
                <a:srgbClr val="FFFF00"/>
              </a:solidFill>
              <a:latin typeface="Bookman Old Style" pitchFamily="18" charset="0"/>
            </a:endParaRPr>
          </a:p>
        </p:txBody>
      </p:sp>
      <p:sp>
        <p:nvSpPr>
          <p:cNvPr id="214" name="Rounded Rectangle 213"/>
          <p:cNvSpPr/>
          <p:nvPr/>
        </p:nvSpPr>
        <p:spPr bwMode="auto">
          <a:xfrm rot="10800000" flipH="1" flipV="1">
            <a:off x="1046540" y="3487264"/>
            <a:ext cx="2669538" cy="573558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979739" y="3610322"/>
            <a:ext cx="2829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What is the </a:t>
            </a:r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expansion?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237397" y="3613171"/>
            <a:ext cx="22151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FF00"/>
                </a:solidFill>
                <a:latin typeface="Bookman Old Style" panose="02050604050505020204" pitchFamily="18" charset="0"/>
              </a:rPr>
              <a:t>a</a:t>
            </a:r>
            <a:r>
              <a:rPr lang="en-US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b="1" dirty="0">
                <a:solidFill>
                  <a:srgbClr val="FFFF00"/>
                </a:solidFill>
                <a:latin typeface="Bookman Old Style" panose="02050604050505020204" pitchFamily="18" charset="0"/>
              </a:rPr>
              <a:t> </a:t>
            </a:r>
            <a:r>
              <a:rPr lang="en-US" sz="1600" b="1" dirty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 2ab </a:t>
            </a:r>
            <a:r>
              <a:rPr lang="en-US" sz="1600" b="1" dirty="0">
                <a:solidFill>
                  <a:srgbClr val="FFFF00"/>
                </a:solidFill>
                <a:latin typeface="Cambria Math"/>
                <a:ea typeface="Cambria Math"/>
                <a:sym typeface="Symbol"/>
              </a:rPr>
              <a:t>+</a:t>
            </a:r>
            <a:r>
              <a:rPr lang="en-US" sz="1600" b="1" dirty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 b</a:t>
            </a:r>
            <a:r>
              <a:rPr lang="en-US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rPr>
              <a:t>2</a:t>
            </a:r>
          </a:p>
        </p:txBody>
      </p:sp>
      <p:sp>
        <p:nvSpPr>
          <p:cNvPr id="217" name="Rounded Rectangle 216"/>
          <p:cNvSpPr/>
          <p:nvPr/>
        </p:nvSpPr>
        <p:spPr bwMode="auto">
          <a:xfrm rot="10800000" flipH="1" flipV="1">
            <a:off x="904674" y="3427966"/>
            <a:ext cx="3198160" cy="6940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8" name="TextBox 217"/>
          <p:cNvSpPr txBox="1"/>
          <p:nvPr/>
        </p:nvSpPr>
        <p:spPr>
          <a:xfrm>
            <a:off x="789541" y="3504665"/>
            <a:ext cx="3423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Which is the formula to find length of </a:t>
            </a:r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PQ and PR?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219" name="Group 218"/>
          <p:cNvGrpSpPr/>
          <p:nvPr/>
        </p:nvGrpSpPr>
        <p:grpSpPr>
          <a:xfrm>
            <a:off x="1262058" y="3582318"/>
            <a:ext cx="2445866" cy="355840"/>
            <a:chOff x="4864018" y="1396174"/>
            <a:chExt cx="2445866" cy="355840"/>
          </a:xfrm>
        </p:grpSpPr>
        <p:sp>
          <p:nvSpPr>
            <p:cNvPr id="220" name="Freeform 219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222" name="TextBox 221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223" name="TextBox 222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30" name="Rectangle 229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234" name="Rectangle 233"/>
          <p:cNvSpPr/>
          <p:nvPr/>
        </p:nvSpPr>
        <p:spPr>
          <a:xfrm>
            <a:off x="1490273" y="3642247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5" name="Rectangle 234"/>
          <p:cNvSpPr/>
          <p:nvPr/>
        </p:nvSpPr>
        <p:spPr>
          <a:xfrm>
            <a:off x="2004999" y="3642247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6" name="Rectangle 235"/>
          <p:cNvSpPr/>
          <p:nvPr/>
        </p:nvSpPr>
        <p:spPr>
          <a:xfrm>
            <a:off x="2666235" y="3653398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7" name="Rectangle 236"/>
          <p:cNvSpPr/>
          <p:nvPr/>
        </p:nvSpPr>
        <p:spPr>
          <a:xfrm>
            <a:off x="3175258" y="3652658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8" name="Rectangle 237"/>
          <p:cNvSpPr/>
          <p:nvPr/>
        </p:nvSpPr>
        <p:spPr>
          <a:xfrm>
            <a:off x="1489903" y="3645361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9" name="Rectangle 238"/>
          <p:cNvSpPr/>
          <p:nvPr/>
        </p:nvSpPr>
        <p:spPr>
          <a:xfrm>
            <a:off x="1998572" y="3642247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0" name="Rectangle 239"/>
          <p:cNvSpPr/>
          <p:nvPr/>
        </p:nvSpPr>
        <p:spPr>
          <a:xfrm>
            <a:off x="2672760" y="3652658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1" name="Rectangle 240"/>
          <p:cNvSpPr/>
          <p:nvPr/>
        </p:nvSpPr>
        <p:spPr>
          <a:xfrm>
            <a:off x="3188434" y="3660796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grpSp>
        <p:nvGrpSpPr>
          <p:cNvPr id="242" name="Group 241"/>
          <p:cNvGrpSpPr/>
          <p:nvPr/>
        </p:nvGrpSpPr>
        <p:grpSpPr>
          <a:xfrm>
            <a:off x="1746473" y="3337315"/>
            <a:ext cx="1581481" cy="429421"/>
            <a:chOff x="6235152" y="2623440"/>
            <a:chExt cx="1581481" cy="429421"/>
          </a:xfrm>
        </p:grpSpPr>
        <p:sp>
          <p:nvSpPr>
            <p:cNvPr id="243" name="Rounded Rectangle 242"/>
            <p:cNvSpPr/>
            <p:nvPr/>
          </p:nvSpPr>
          <p:spPr bwMode="auto">
            <a:xfrm rot="10800000" flipH="1" flipV="1">
              <a:off x="6302539" y="2623440"/>
              <a:ext cx="1450667" cy="429421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6235152" y="2674886"/>
              <a:ext cx="158148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err="1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i.e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 PQ = PR</a:t>
              </a:r>
              <a:endParaRPr lang="en-US" sz="1600" b="1" i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sp>
        <p:nvSpPr>
          <p:cNvPr id="245" name="AutoShape 30"/>
          <p:cNvSpPr>
            <a:spLocks noChangeArrowheads="1"/>
          </p:cNvSpPr>
          <p:nvPr/>
        </p:nvSpPr>
        <p:spPr bwMode="auto">
          <a:xfrm>
            <a:off x="2724242" y="4370316"/>
            <a:ext cx="2220844" cy="32627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246" name="Rectangle 245"/>
          <p:cNvSpPr/>
          <p:nvPr/>
        </p:nvSpPr>
        <p:spPr>
          <a:xfrm>
            <a:off x="2716194" y="4364174"/>
            <a:ext cx="4475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247" name="Rectangle 246"/>
          <p:cNvSpPr/>
          <p:nvPr/>
        </p:nvSpPr>
        <p:spPr>
          <a:xfrm>
            <a:off x="3142154" y="4364174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48" name="Rectangle 247"/>
          <p:cNvSpPr/>
          <p:nvPr/>
        </p:nvSpPr>
        <p:spPr>
          <a:xfrm>
            <a:off x="3369884" y="4364174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249" name="Rectangle 248"/>
          <p:cNvSpPr/>
          <p:nvPr/>
        </p:nvSpPr>
        <p:spPr>
          <a:xfrm>
            <a:off x="3645990" y="4364174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250" name="Rectangle 249"/>
          <p:cNvSpPr/>
          <p:nvPr/>
        </p:nvSpPr>
        <p:spPr>
          <a:xfrm>
            <a:off x="3814541" y="4364174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251" name="Rectangle 250"/>
          <p:cNvSpPr/>
          <p:nvPr/>
        </p:nvSpPr>
        <p:spPr>
          <a:xfrm>
            <a:off x="4179279" y="4364174"/>
            <a:ext cx="2964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52" name="Rectangle 251"/>
          <p:cNvSpPr/>
          <p:nvPr/>
        </p:nvSpPr>
        <p:spPr>
          <a:xfrm>
            <a:off x="4550552" y="4364174"/>
            <a:ext cx="4521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0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53" name="Rectangle 252"/>
          <p:cNvSpPr/>
          <p:nvPr/>
        </p:nvSpPr>
        <p:spPr>
          <a:xfrm>
            <a:off x="2243136" y="3989281"/>
            <a:ext cx="49404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 4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254" name="Freeform 253"/>
          <p:cNvSpPr/>
          <p:nvPr/>
        </p:nvSpPr>
        <p:spPr bwMode="auto">
          <a:xfrm>
            <a:off x="1121079" y="2138505"/>
            <a:ext cx="2063748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3748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206374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55" name="Freeform 254"/>
          <p:cNvSpPr/>
          <p:nvPr/>
        </p:nvSpPr>
        <p:spPr bwMode="auto">
          <a:xfrm>
            <a:off x="3513818" y="2147494"/>
            <a:ext cx="2205829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182811"/>
              <a:gd name="connsiteY0" fmla="*/ 176213 h 264319"/>
              <a:gd name="connsiteX1" fmla="*/ 40481 w 2182811"/>
              <a:gd name="connsiteY1" fmla="*/ 159544 h 264319"/>
              <a:gd name="connsiteX2" fmla="*/ 80962 w 2182811"/>
              <a:gd name="connsiteY2" fmla="*/ 264319 h 264319"/>
              <a:gd name="connsiteX3" fmla="*/ 150018 w 2182811"/>
              <a:gd name="connsiteY3" fmla="*/ 4763 h 264319"/>
              <a:gd name="connsiteX4" fmla="*/ 2182811 w 2182811"/>
              <a:gd name="connsiteY4" fmla="*/ 0 h 264319"/>
              <a:gd name="connsiteX0" fmla="*/ 0 w 2201861"/>
              <a:gd name="connsiteY0" fmla="*/ 176213 h 264319"/>
              <a:gd name="connsiteX1" fmla="*/ 40481 w 2201861"/>
              <a:gd name="connsiteY1" fmla="*/ 159544 h 264319"/>
              <a:gd name="connsiteX2" fmla="*/ 80962 w 2201861"/>
              <a:gd name="connsiteY2" fmla="*/ 264319 h 264319"/>
              <a:gd name="connsiteX3" fmla="*/ 150018 w 2201861"/>
              <a:gd name="connsiteY3" fmla="*/ 4763 h 264319"/>
              <a:gd name="connsiteX4" fmla="*/ 2201861 w 2201861"/>
              <a:gd name="connsiteY4" fmla="*/ 0 h 264319"/>
              <a:gd name="connsiteX0" fmla="*/ 0 w 2208211"/>
              <a:gd name="connsiteY0" fmla="*/ 173038 h 261144"/>
              <a:gd name="connsiteX1" fmla="*/ 40481 w 2208211"/>
              <a:gd name="connsiteY1" fmla="*/ 156369 h 261144"/>
              <a:gd name="connsiteX2" fmla="*/ 80962 w 2208211"/>
              <a:gd name="connsiteY2" fmla="*/ 261144 h 261144"/>
              <a:gd name="connsiteX3" fmla="*/ 150018 w 2208211"/>
              <a:gd name="connsiteY3" fmla="*/ 1588 h 261144"/>
              <a:gd name="connsiteX4" fmla="*/ 2208211 w 2208211"/>
              <a:gd name="connsiteY4" fmla="*/ 0 h 261144"/>
              <a:gd name="connsiteX0" fmla="*/ 0 w 2212973"/>
              <a:gd name="connsiteY0" fmla="*/ 171450 h 259556"/>
              <a:gd name="connsiteX1" fmla="*/ 40481 w 2212973"/>
              <a:gd name="connsiteY1" fmla="*/ 154781 h 259556"/>
              <a:gd name="connsiteX2" fmla="*/ 80962 w 2212973"/>
              <a:gd name="connsiteY2" fmla="*/ 259556 h 259556"/>
              <a:gd name="connsiteX3" fmla="*/ 150018 w 2212973"/>
              <a:gd name="connsiteY3" fmla="*/ 0 h 259556"/>
              <a:gd name="connsiteX4" fmla="*/ 2212973 w 2212973"/>
              <a:gd name="connsiteY4" fmla="*/ 7937 h 259556"/>
              <a:gd name="connsiteX0" fmla="*/ 0 w 2210592"/>
              <a:gd name="connsiteY0" fmla="*/ 177801 h 265907"/>
              <a:gd name="connsiteX1" fmla="*/ 40481 w 2210592"/>
              <a:gd name="connsiteY1" fmla="*/ 161132 h 265907"/>
              <a:gd name="connsiteX2" fmla="*/ 80962 w 2210592"/>
              <a:gd name="connsiteY2" fmla="*/ 265907 h 265907"/>
              <a:gd name="connsiteX3" fmla="*/ 150018 w 2210592"/>
              <a:gd name="connsiteY3" fmla="*/ 6351 h 265907"/>
              <a:gd name="connsiteX4" fmla="*/ 2210592 w 2210592"/>
              <a:gd name="connsiteY4" fmla="*/ 0 h 265907"/>
              <a:gd name="connsiteX0" fmla="*/ 0 w 2210592"/>
              <a:gd name="connsiteY0" fmla="*/ 171450 h 259556"/>
              <a:gd name="connsiteX1" fmla="*/ 40481 w 2210592"/>
              <a:gd name="connsiteY1" fmla="*/ 154781 h 259556"/>
              <a:gd name="connsiteX2" fmla="*/ 80962 w 2210592"/>
              <a:gd name="connsiteY2" fmla="*/ 259556 h 259556"/>
              <a:gd name="connsiteX3" fmla="*/ 150018 w 2210592"/>
              <a:gd name="connsiteY3" fmla="*/ 0 h 259556"/>
              <a:gd name="connsiteX4" fmla="*/ 2210592 w 2210592"/>
              <a:gd name="connsiteY4" fmla="*/ 3174 h 259556"/>
              <a:gd name="connsiteX0" fmla="*/ 0 w 2205829"/>
              <a:gd name="connsiteY0" fmla="*/ 175420 h 263526"/>
              <a:gd name="connsiteX1" fmla="*/ 40481 w 2205829"/>
              <a:gd name="connsiteY1" fmla="*/ 158751 h 263526"/>
              <a:gd name="connsiteX2" fmla="*/ 80962 w 2205829"/>
              <a:gd name="connsiteY2" fmla="*/ 263526 h 263526"/>
              <a:gd name="connsiteX3" fmla="*/ 150018 w 2205829"/>
              <a:gd name="connsiteY3" fmla="*/ 3970 h 263526"/>
              <a:gd name="connsiteX4" fmla="*/ 2205829 w 2205829"/>
              <a:gd name="connsiteY4" fmla="*/ 0 h 263526"/>
              <a:gd name="connsiteX0" fmla="*/ 0 w 2205829"/>
              <a:gd name="connsiteY0" fmla="*/ 171450 h 259556"/>
              <a:gd name="connsiteX1" fmla="*/ 40481 w 2205829"/>
              <a:gd name="connsiteY1" fmla="*/ 154781 h 259556"/>
              <a:gd name="connsiteX2" fmla="*/ 80962 w 2205829"/>
              <a:gd name="connsiteY2" fmla="*/ 259556 h 259556"/>
              <a:gd name="connsiteX3" fmla="*/ 150018 w 2205829"/>
              <a:gd name="connsiteY3" fmla="*/ 0 h 259556"/>
              <a:gd name="connsiteX4" fmla="*/ 2205829 w 2205829"/>
              <a:gd name="connsiteY4" fmla="*/ 5555 h 259556"/>
              <a:gd name="connsiteX0" fmla="*/ 0 w 2205829"/>
              <a:gd name="connsiteY0" fmla="*/ 175420 h 263526"/>
              <a:gd name="connsiteX1" fmla="*/ 40481 w 2205829"/>
              <a:gd name="connsiteY1" fmla="*/ 158751 h 263526"/>
              <a:gd name="connsiteX2" fmla="*/ 80962 w 2205829"/>
              <a:gd name="connsiteY2" fmla="*/ 263526 h 263526"/>
              <a:gd name="connsiteX3" fmla="*/ 150018 w 2205829"/>
              <a:gd name="connsiteY3" fmla="*/ 3970 h 263526"/>
              <a:gd name="connsiteX4" fmla="*/ 2205829 w 2205829"/>
              <a:gd name="connsiteY4" fmla="*/ 0 h 263526"/>
              <a:gd name="connsiteX0" fmla="*/ 0 w 2205829"/>
              <a:gd name="connsiteY0" fmla="*/ 171450 h 259556"/>
              <a:gd name="connsiteX1" fmla="*/ 40481 w 2205829"/>
              <a:gd name="connsiteY1" fmla="*/ 154781 h 259556"/>
              <a:gd name="connsiteX2" fmla="*/ 80962 w 2205829"/>
              <a:gd name="connsiteY2" fmla="*/ 259556 h 259556"/>
              <a:gd name="connsiteX3" fmla="*/ 150018 w 2205829"/>
              <a:gd name="connsiteY3" fmla="*/ 0 h 259556"/>
              <a:gd name="connsiteX4" fmla="*/ 2205829 w 2205829"/>
              <a:gd name="connsiteY4" fmla="*/ 3173 h 259556"/>
              <a:gd name="connsiteX0" fmla="*/ 0 w 2205829"/>
              <a:gd name="connsiteY0" fmla="*/ 175421 h 263527"/>
              <a:gd name="connsiteX1" fmla="*/ 40481 w 2205829"/>
              <a:gd name="connsiteY1" fmla="*/ 158752 h 263527"/>
              <a:gd name="connsiteX2" fmla="*/ 80962 w 2205829"/>
              <a:gd name="connsiteY2" fmla="*/ 263527 h 263527"/>
              <a:gd name="connsiteX3" fmla="*/ 150018 w 2205829"/>
              <a:gd name="connsiteY3" fmla="*/ 3971 h 263527"/>
              <a:gd name="connsiteX4" fmla="*/ 2205829 w 2205829"/>
              <a:gd name="connsiteY4" fmla="*/ 0 h 263527"/>
              <a:gd name="connsiteX0" fmla="*/ 0 w 2205829"/>
              <a:gd name="connsiteY0" fmla="*/ 171450 h 259556"/>
              <a:gd name="connsiteX1" fmla="*/ 40481 w 2205829"/>
              <a:gd name="connsiteY1" fmla="*/ 154781 h 259556"/>
              <a:gd name="connsiteX2" fmla="*/ 80962 w 2205829"/>
              <a:gd name="connsiteY2" fmla="*/ 259556 h 259556"/>
              <a:gd name="connsiteX3" fmla="*/ 150018 w 2205829"/>
              <a:gd name="connsiteY3" fmla="*/ 0 h 259556"/>
              <a:gd name="connsiteX4" fmla="*/ 2205829 w 2205829"/>
              <a:gd name="connsiteY4" fmla="*/ 3173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5829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2205829" y="3173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56" name="Rectangle 255"/>
          <p:cNvSpPr/>
          <p:nvPr/>
        </p:nvSpPr>
        <p:spPr>
          <a:xfrm>
            <a:off x="459370" y="3615578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57" name="Rectangle 256"/>
          <p:cNvSpPr/>
          <p:nvPr/>
        </p:nvSpPr>
        <p:spPr>
          <a:xfrm>
            <a:off x="459370" y="3989281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58" name="Rectangle 257"/>
          <p:cNvSpPr/>
          <p:nvPr/>
        </p:nvSpPr>
        <p:spPr>
          <a:xfrm>
            <a:off x="459370" y="4364174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82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3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2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2" fill="hold">
                      <p:stCondLst>
                        <p:cond delay="indefinite"/>
                      </p:stCondLst>
                      <p:childTnLst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6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1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2" fill="hold">
                      <p:stCondLst>
                        <p:cond delay="indefinite"/>
                      </p:stCondLst>
                      <p:childTnLst>
                        <p:par>
                          <p:cTn id="303" fill="hold">
                            <p:stCondLst>
                              <p:cond delay="0"/>
                            </p:stCondLst>
                            <p:childTnLst>
                              <p:par>
                                <p:cTn id="3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7" fill="hold">
                      <p:stCondLst>
                        <p:cond delay="indefinite"/>
                      </p:stCondLst>
                      <p:childTnLst>
                        <p:par>
                          <p:cTn id="308" fill="hold">
                            <p:stCondLst>
                              <p:cond delay="0"/>
                            </p:stCondLst>
                            <p:childTnLst>
                              <p:par>
                                <p:cTn id="3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6" fill="hold">
                      <p:stCondLst>
                        <p:cond delay="indefinite"/>
                      </p:stCondLst>
                      <p:childTnLst>
                        <p:par>
                          <p:cTn id="317" fill="hold">
                            <p:stCondLst>
                              <p:cond delay="0"/>
                            </p:stCondLst>
                            <p:childTnLst>
                              <p:par>
                                <p:cTn id="3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0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1" fill="hold">
                      <p:stCondLst>
                        <p:cond delay="indefinite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5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0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9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2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4" fill="hold">
                      <p:stCondLst>
                        <p:cond delay="indefinite"/>
                      </p:stCondLst>
                      <p:childTnLst>
                        <p:par>
                          <p:cTn id="345" fill="hold">
                            <p:stCondLst>
                              <p:cond delay="0"/>
                            </p:stCondLst>
                            <p:childTnLst>
                              <p:par>
                                <p:cTn id="3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9" fill="hold">
                      <p:stCondLst>
                        <p:cond delay="indefinite"/>
                      </p:stCondLst>
                      <p:childTnLst>
                        <p:par>
                          <p:cTn id="350" fill="hold">
                            <p:stCondLst>
                              <p:cond delay="0"/>
                            </p:stCondLst>
                            <p:childTnLst>
                              <p:par>
                                <p:cTn id="3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3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4" fill="hold">
                      <p:stCondLst>
                        <p:cond delay="indefinite"/>
                      </p:stCondLst>
                      <p:childTnLst>
                        <p:par>
                          <p:cTn id="355" fill="hold">
                            <p:stCondLst>
                              <p:cond delay="0"/>
                            </p:stCondLst>
                            <p:childTnLst>
                              <p:par>
                                <p:cTn id="3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8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9" fill="hold">
                      <p:stCondLst>
                        <p:cond delay="indefinite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4" fill="hold">
                      <p:stCondLst>
                        <p:cond delay="indefinite"/>
                      </p:stCondLst>
                      <p:childTnLst>
                        <p:par>
                          <p:cTn id="365" fill="hold">
                            <p:stCondLst>
                              <p:cond delay="0"/>
                            </p:stCondLst>
                            <p:childTnLst>
                              <p:par>
                                <p:cTn id="3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7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0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2" fill="hold">
                      <p:stCondLst>
                        <p:cond delay="indefinite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7" fill="hold">
                      <p:stCondLst>
                        <p:cond delay="indefinite"/>
                      </p:stCondLst>
                      <p:childTnLst>
                        <p:par>
                          <p:cTn id="378" fill="hold">
                            <p:stCondLst>
                              <p:cond delay="0"/>
                            </p:stCondLst>
                            <p:childTnLst>
                              <p:par>
                                <p:cTn id="3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1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2" fill="hold">
                      <p:stCondLst>
                        <p:cond delay="indefinite"/>
                      </p:stCondLst>
                      <p:childTnLst>
                        <p:par>
                          <p:cTn id="383" fill="hold">
                            <p:stCondLst>
                              <p:cond delay="0"/>
                            </p:stCondLst>
                            <p:childTnLst>
                              <p:par>
                                <p:cTn id="3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2" fill="hold">
                      <p:stCondLst>
                        <p:cond delay="indefinite"/>
                      </p:stCondLst>
                      <p:childTnLst>
                        <p:par>
                          <p:cTn id="393" fill="hold">
                            <p:stCondLst>
                              <p:cond delay="0"/>
                            </p:stCondLst>
                            <p:childTnLst>
                              <p:par>
                                <p:cTn id="39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5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8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0" fill="hold">
                      <p:stCondLst>
                        <p:cond delay="indefinite"/>
                      </p:stCondLst>
                      <p:childTnLst>
                        <p:par>
                          <p:cTn id="401" fill="hold">
                            <p:stCondLst>
                              <p:cond delay="0"/>
                            </p:stCondLst>
                            <p:childTnLst>
                              <p:par>
                                <p:cTn id="4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5" fill="hold">
                      <p:stCondLst>
                        <p:cond delay="indefinite"/>
                      </p:stCondLst>
                      <p:childTnLst>
                        <p:par>
                          <p:cTn id="406" fill="hold">
                            <p:stCondLst>
                              <p:cond delay="0"/>
                            </p:stCondLst>
                            <p:childTnLst>
                              <p:par>
                                <p:cTn id="4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9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0" fill="hold">
                      <p:stCondLst>
                        <p:cond delay="indefinite"/>
                      </p:stCondLst>
                      <p:childTnLst>
                        <p:par>
                          <p:cTn id="411" fill="hold">
                            <p:stCondLst>
                              <p:cond delay="0"/>
                            </p:stCondLst>
                            <p:childTnLst>
                              <p:par>
                                <p:cTn id="4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4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5" fill="hold">
                      <p:stCondLst>
                        <p:cond delay="indefinite"/>
                      </p:stCondLst>
                      <p:childTnLst>
                        <p:par>
                          <p:cTn id="416" fill="hold">
                            <p:stCondLst>
                              <p:cond delay="0"/>
                            </p:stCondLst>
                            <p:childTnLst>
                              <p:par>
                                <p:cTn id="4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0" fill="hold">
                      <p:stCondLst>
                        <p:cond delay="indefinite"/>
                      </p:stCondLst>
                      <p:childTnLst>
                        <p:par>
                          <p:cTn id="421" fill="hold">
                            <p:stCondLst>
                              <p:cond delay="0"/>
                            </p:stCondLst>
                            <p:childTnLst>
                              <p:par>
                                <p:cTn id="4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3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1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4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0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3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6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9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5" fill="hold">
                      <p:stCondLst>
                        <p:cond delay="indefinite"/>
                      </p:stCondLst>
                      <p:childTnLst>
                        <p:par>
                          <p:cTn id="456" fill="hold">
                            <p:stCondLst>
                              <p:cond delay="0"/>
                            </p:stCondLst>
                            <p:childTnLst>
                              <p:par>
                                <p:cTn id="4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0" fill="hold">
                      <p:stCondLst>
                        <p:cond delay="indefinite"/>
                      </p:stCondLst>
                      <p:childTnLst>
                        <p:par>
                          <p:cTn id="461" fill="hold">
                            <p:stCondLst>
                              <p:cond delay="0"/>
                            </p:stCondLst>
                            <p:childTnLst>
                              <p:par>
                                <p:cTn id="4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4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5" fill="hold">
                      <p:stCondLst>
                        <p:cond delay="indefinite"/>
                      </p:stCondLst>
                      <p:childTnLst>
                        <p:par>
                          <p:cTn id="466" fill="hold">
                            <p:stCondLst>
                              <p:cond delay="0"/>
                            </p:stCondLst>
                            <p:childTnLst>
                              <p:par>
                                <p:cTn id="46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9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0" fill="hold">
                      <p:stCondLst>
                        <p:cond delay="indefinite"/>
                      </p:stCondLst>
                      <p:childTnLst>
                        <p:par>
                          <p:cTn id="471" fill="hold">
                            <p:stCondLst>
                              <p:cond delay="0"/>
                            </p:stCondLst>
                            <p:childTnLst>
                              <p:par>
                                <p:cTn id="4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5" fill="hold">
                      <p:stCondLst>
                        <p:cond delay="indefinite"/>
                      </p:stCondLst>
                      <p:childTnLst>
                        <p:par>
                          <p:cTn id="476" fill="hold">
                            <p:stCondLst>
                              <p:cond delay="0"/>
                            </p:stCondLst>
                            <p:childTnLst>
                              <p:par>
                                <p:cTn id="477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0" fill="hold">
                      <p:stCondLst>
                        <p:cond delay="indefinite"/>
                      </p:stCondLst>
                      <p:childTnLst>
                        <p:par>
                          <p:cTn id="481" fill="hold">
                            <p:stCondLst>
                              <p:cond delay="0"/>
                            </p:stCondLst>
                            <p:childTnLst>
                              <p:par>
                                <p:cTn id="4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5" fill="hold">
                      <p:stCondLst>
                        <p:cond delay="indefinite"/>
                      </p:stCondLst>
                      <p:childTnLst>
                        <p:par>
                          <p:cTn id="486" fill="hold">
                            <p:stCondLst>
                              <p:cond delay="0"/>
                            </p:stCondLst>
                            <p:childTnLst>
                              <p:par>
                                <p:cTn id="4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9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0" fill="hold">
                      <p:stCondLst>
                        <p:cond delay="indefinite"/>
                      </p:stCondLst>
                      <p:childTnLst>
                        <p:par>
                          <p:cTn id="491" fill="hold">
                            <p:stCondLst>
                              <p:cond delay="0"/>
                            </p:stCondLst>
                            <p:childTnLst>
                              <p:par>
                                <p:cTn id="4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4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5" fill="hold">
                      <p:stCondLst>
                        <p:cond delay="indefinite"/>
                      </p:stCondLst>
                      <p:childTnLst>
                        <p:par>
                          <p:cTn id="496" fill="hold">
                            <p:stCondLst>
                              <p:cond delay="0"/>
                            </p:stCondLst>
                            <p:childTnLst>
                              <p:par>
                                <p:cTn id="4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9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0" fill="hold">
                      <p:stCondLst>
                        <p:cond delay="indefinite"/>
                      </p:stCondLst>
                      <p:childTnLst>
                        <p:par>
                          <p:cTn id="501" fill="hold">
                            <p:stCondLst>
                              <p:cond delay="0"/>
                            </p:stCondLst>
                            <p:childTnLst>
                              <p:par>
                                <p:cTn id="5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5" fill="hold">
                      <p:stCondLst>
                        <p:cond delay="indefinite"/>
                      </p:stCondLst>
                      <p:childTnLst>
                        <p:par>
                          <p:cTn id="506" fill="hold">
                            <p:stCondLst>
                              <p:cond delay="0"/>
                            </p:stCondLst>
                            <p:childTnLst>
                              <p:par>
                                <p:cTn id="50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9" fill="hold">
                      <p:stCondLst>
                        <p:cond delay="indefinite"/>
                      </p:stCondLst>
                      <p:childTnLst>
                        <p:par>
                          <p:cTn id="510" fill="hold">
                            <p:stCondLst>
                              <p:cond delay="0"/>
                            </p:stCondLst>
                            <p:childTnLst>
                              <p:par>
                                <p:cTn id="5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3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4" fill="hold">
                      <p:stCondLst>
                        <p:cond delay="indefinite"/>
                      </p:stCondLst>
                      <p:childTnLst>
                        <p:par>
                          <p:cTn id="515" fill="hold">
                            <p:stCondLst>
                              <p:cond delay="0"/>
                            </p:stCondLst>
                            <p:childTnLst>
                              <p:par>
                                <p:cTn id="5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8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3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4" fill="hold">
                      <p:stCondLst>
                        <p:cond delay="indefinite"/>
                      </p:stCondLst>
                      <p:childTnLst>
                        <p:par>
                          <p:cTn id="525" fill="hold">
                            <p:stCondLst>
                              <p:cond delay="0"/>
                            </p:stCondLst>
                            <p:childTnLst>
                              <p:par>
                                <p:cTn id="5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9" fill="hold">
                      <p:stCondLst>
                        <p:cond delay="indefinite"/>
                      </p:stCondLst>
                      <p:childTnLst>
                        <p:par>
                          <p:cTn id="530" fill="hold">
                            <p:stCondLst>
                              <p:cond delay="0"/>
                            </p:stCondLst>
                            <p:childTnLst>
                              <p:par>
                                <p:cTn id="5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3" fill="hold">
                      <p:stCondLst>
                        <p:cond delay="indefinite"/>
                      </p:stCondLst>
                      <p:childTnLst>
                        <p:par>
                          <p:cTn id="534" fill="hold">
                            <p:stCondLst>
                              <p:cond delay="0"/>
                            </p:stCondLst>
                            <p:childTnLst>
                              <p:par>
                                <p:cTn id="5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8" fill="hold">
                      <p:stCondLst>
                        <p:cond delay="indefinite"/>
                      </p:stCondLst>
                      <p:childTnLst>
                        <p:par>
                          <p:cTn id="539" fill="hold">
                            <p:stCondLst>
                              <p:cond delay="0"/>
                            </p:stCondLst>
                            <p:childTnLst>
                              <p:par>
                                <p:cTn id="5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3" fill="hold">
                      <p:stCondLst>
                        <p:cond delay="indefinite"/>
                      </p:stCondLst>
                      <p:childTnLst>
                        <p:par>
                          <p:cTn id="544" fill="hold">
                            <p:stCondLst>
                              <p:cond delay="0"/>
                            </p:stCondLst>
                            <p:childTnLst>
                              <p:par>
                                <p:cTn id="5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8" fill="hold">
                      <p:stCondLst>
                        <p:cond delay="indefinite"/>
                      </p:stCondLst>
                      <p:childTnLst>
                        <p:par>
                          <p:cTn id="549" fill="hold">
                            <p:stCondLst>
                              <p:cond delay="0"/>
                            </p:stCondLst>
                            <p:childTnLst>
                              <p:par>
                                <p:cTn id="55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1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4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6" fill="hold">
                      <p:stCondLst>
                        <p:cond delay="indefinite"/>
                      </p:stCondLst>
                      <p:childTnLst>
                        <p:par>
                          <p:cTn id="557" fill="hold">
                            <p:stCondLst>
                              <p:cond delay="0"/>
                            </p:stCondLst>
                            <p:childTnLst>
                              <p:par>
                                <p:cTn id="5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1" fill="hold">
                      <p:stCondLst>
                        <p:cond delay="indefinite"/>
                      </p:stCondLst>
                      <p:childTnLst>
                        <p:par>
                          <p:cTn id="562" fill="hold">
                            <p:stCondLst>
                              <p:cond delay="0"/>
                            </p:stCondLst>
                            <p:childTnLst>
                              <p:par>
                                <p:cTn id="5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5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6" fill="hold">
                      <p:stCondLst>
                        <p:cond delay="indefinite"/>
                      </p:stCondLst>
                      <p:childTnLst>
                        <p:par>
                          <p:cTn id="567" fill="hold">
                            <p:stCondLst>
                              <p:cond delay="0"/>
                            </p:stCondLst>
                            <p:childTnLst>
                              <p:par>
                                <p:cTn id="5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0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1" fill="hold">
                      <p:stCondLst>
                        <p:cond delay="indefinite"/>
                      </p:stCondLst>
                      <p:childTnLst>
                        <p:par>
                          <p:cTn id="572" fill="hold">
                            <p:stCondLst>
                              <p:cond delay="0"/>
                            </p:stCondLst>
                            <p:childTnLst>
                              <p:par>
                                <p:cTn id="5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6" fill="hold">
                      <p:stCondLst>
                        <p:cond delay="indefinite"/>
                      </p:stCondLst>
                      <p:childTnLst>
                        <p:par>
                          <p:cTn id="577" fill="hold">
                            <p:stCondLst>
                              <p:cond delay="0"/>
                            </p:stCondLst>
                            <p:childTnLst>
                              <p:par>
                                <p:cTn id="57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9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2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4" fill="hold">
                      <p:stCondLst>
                        <p:cond delay="indefinite"/>
                      </p:stCondLst>
                      <p:childTnLst>
                        <p:par>
                          <p:cTn id="585" fill="hold">
                            <p:stCondLst>
                              <p:cond delay="0"/>
                            </p:stCondLst>
                            <p:childTnLst>
                              <p:par>
                                <p:cTn id="5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9" fill="hold">
                      <p:stCondLst>
                        <p:cond delay="indefinite"/>
                      </p:stCondLst>
                      <p:childTnLst>
                        <p:par>
                          <p:cTn id="590" fill="hold">
                            <p:stCondLst>
                              <p:cond delay="0"/>
                            </p:stCondLst>
                            <p:childTnLst>
                              <p:par>
                                <p:cTn id="5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3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4" fill="hold">
                      <p:stCondLst>
                        <p:cond delay="indefinite"/>
                      </p:stCondLst>
                      <p:childTnLst>
                        <p:par>
                          <p:cTn id="595" fill="hold">
                            <p:stCondLst>
                              <p:cond delay="0"/>
                            </p:stCondLst>
                            <p:childTnLst>
                              <p:par>
                                <p:cTn id="5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8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9" fill="hold">
                      <p:stCondLst>
                        <p:cond delay="indefinite"/>
                      </p:stCondLst>
                      <p:childTnLst>
                        <p:par>
                          <p:cTn id="600" fill="hold">
                            <p:stCondLst>
                              <p:cond delay="0"/>
                            </p:stCondLst>
                            <p:childTnLst>
                              <p:par>
                                <p:cTn id="6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4" fill="hold">
                      <p:stCondLst>
                        <p:cond delay="indefinite"/>
                      </p:stCondLst>
                      <p:childTnLst>
                        <p:par>
                          <p:cTn id="605" fill="hold">
                            <p:stCondLst>
                              <p:cond delay="0"/>
                            </p:stCondLst>
                            <p:childTnLst>
                              <p:par>
                                <p:cTn id="60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0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2" fill="hold">
                      <p:stCondLst>
                        <p:cond delay="indefinite"/>
                      </p:stCondLst>
                      <p:childTnLst>
                        <p:par>
                          <p:cTn id="613" fill="hold">
                            <p:stCondLst>
                              <p:cond delay="0"/>
                            </p:stCondLst>
                            <p:childTnLst>
                              <p:par>
                                <p:cTn id="6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7" fill="hold">
                      <p:stCondLst>
                        <p:cond delay="indefinite"/>
                      </p:stCondLst>
                      <p:childTnLst>
                        <p:par>
                          <p:cTn id="618" fill="hold">
                            <p:stCondLst>
                              <p:cond delay="0"/>
                            </p:stCondLst>
                            <p:childTnLst>
                              <p:par>
                                <p:cTn id="6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1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2" fill="hold">
                      <p:stCondLst>
                        <p:cond delay="indefinite"/>
                      </p:stCondLst>
                      <p:childTnLst>
                        <p:par>
                          <p:cTn id="623" fill="hold">
                            <p:stCondLst>
                              <p:cond delay="0"/>
                            </p:stCondLst>
                            <p:childTnLst>
                              <p:par>
                                <p:cTn id="6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6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7" fill="hold">
                      <p:stCondLst>
                        <p:cond delay="indefinite"/>
                      </p:stCondLst>
                      <p:childTnLst>
                        <p:par>
                          <p:cTn id="628" fill="hold">
                            <p:stCondLst>
                              <p:cond delay="0"/>
                            </p:stCondLst>
                            <p:childTnLst>
                              <p:par>
                                <p:cTn id="6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2" fill="hold">
                      <p:stCondLst>
                        <p:cond delay="indefinite"/>
                      </p:stCondLst>
                      <p:childTnLst>
                        <p:par>
                          <p:cTn id="633" fill="hold">
                            <p:stCondLst>
                              <p:cond delay="0"/>
                            </p:stCondLst>
                            <p:childTnLst>
                              <p:par>
                                <p:cTn id="6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5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0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3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6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3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6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9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1" fill="hold">
                      <p:stCondLst>
                        <p:cond delay="indefinite"/>
                      </p:stCondLst>
                      <p:childTnLst>
                        <p:par>
                          <p:cTn id="672" fill="hold">
                            <p:stCondLst>
                              <p:cond delay="0"/>
                            </p:stCondLst>
                            <p:childTnLst>
                              <p:par>
                                <p:cTn id="6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6" fill="hold">
                      <p:stCondLst>
                        <p:cond delay="indefinite"/>
                      </p:stCondLst>
                      <p:childTnLst>
                        <p:par>
                          <p:cTn id="677" fill="hold">
                            <p:stCondLst>
                              <p:cond delay="0"/>
                            </p:stCondLst>
                            <p:childTnLst>
                              <p:par>
                                <p:cTn id="6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0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1" fill="hold">
                      <p:stCondLst>
                        <p:cond delay="indefinite"/>
                      </p:stCondLst>
                      <p:childTnLst>
                        <p:par>
                          <p:cTn id="682" fill="hold">
                            <p:stCondLst>
                              <p:cond delay="0"/>
                            </p:stCondLst>
                            <p:childTnLst>
                              <p:par>
                                <p:cTn id="6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7" fill="hold">
                      <p:stCondLst>
                        <p:cond delay="indefinite"/>
                      </p:stCondLst>
                      <p:childTnLst>
                        <p:par>
                          <p:cTn id="688" fill="hold">
                            <p:stCondLst>
                              <p:cond delay="0"/>
                            </p:stCondLst>
                            <p:childTnLst>
                              <p:par>
                                <p:cTn id="6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2" fill="hold">
                      <p:stCondLst>
                        <p:cond delay="indefinite"/>
                      </p:stCondLst>
                      <p:childTnLst>
                        <p:par>
                          <p:cTn id="693" fill="hold">
                            <p:stCondLst>
                              <p:cond delay="0"/>
                            </p:stCondLst>
                            <p:childTnLst>
                              <p:par>
                                <p:cTn id="6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7" fill="hold">
                      <p:stCondLst>
                        <p:cond delay="indefinite"/>
                      </p:stCondLst>
                      <p:childTnLst>
                        <p:par>
                          <p:cTn id="698" fill="hold">
                            <p:stCondLst>
                              <p:cond delay="0"/>
                            </p:stCondLst>
                            <p:childTnLst>
                              <p:par>
                                <p:cTn id="6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2" fill="hold">
                      <p:stCondLst>
                        <p:cond delay="indefinite"/>
                      </p:stCondLst>
                      <p:childTnLst>
                        <p:par>
                          <p:cTn id="703" fill="hold">
                            <p:stCondLst>
                              <p:cond delay="0"/>
                            </p:stCondLst>
                            <p:childTnLst>
                              <p:par>
                                <p:cTn id="70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6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7" fill="hold">
                      <p:stCondLst>
                        <p:cond delay="indefinite"/>
                      </p:stCondLst>
                      <p:childTnLst>
                        <p:par>
                          <p:cTn id="708" fill="hold">
                            <p:stCondLst>
                              <p:cond delay="0"/>
                            </p:stCondLst>
                            <p:childTnLst>
                              <p:par>
                                <p:cTn id="7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2" fill="hold">
                      <p:stCondLst>
                        <p:cond delay="indefinite"/>
                      </p:stCondLst>
                      <p:childTnLst>
                        <p:par>
                          <p:cTn id="713" fill="hold">
                            <p:stCondLst>
                              <p:cond delay="0"/>
                            </p:stCondLst>
                            <p:childTnLst>
                              <p:par>
                                <p:cTn id="7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6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9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0" fill="hold">
                      <p:stCondLst>
                        <p:cond delay="indefinite"/>
                      </p:stCondLst>
                      <p:childTnLst>
                        <p:par>
                          <p:cTn id="721" fill="hold">
                            <p:stCondLst>
                              <p:cond delay="0"/>
                            </p:stCondLst>
                            <p:childTnLst>
                              <p:par>
                                <p:cTn id="7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3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7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8" fill="hold">
                      <p:stCondLst>
                        <p:cond delay="indefinite"/>
                      </p:stCondLst>
                      <p:childTnLst>
                        <p:par>
                          <p:cTn id="729" fill="hold">
                            <p:stCondLst>
                              <p:cond delay="0"/>
                            </p:stCondLst>
                            <p:childTnLst>
                              <p:par>
                                <p:cTn id="7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1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4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6" fill="hold">
                      <p:stCondLst>
                        <p:cond delay="indefinite"/>
                      </p:stCondLst>
                      <p:childTnLst>
                        <p:par>
                          <p:cTn id="737" fill="hold">
                            <p:stCondLst>
                              <p:cond delay="0"/>
                            </p:stCondLst>
                            <p:childTnLst>
                              <p:par>
                                <p:cTn id="7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0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3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4" fill="hold">
                      <p:stCondLst>
                        <p:cond delay="indefinite"/>
                      </p:stCondLst>
                      <p:childTnLst>
                        <p:par>
                          <p:cTn id="745" fill="hold">
                            <p:stCondLst>
                              <p:cond delay="0"/>
                            </p:stCondLst>
                            <p:childTnLst>
                              <p:par>
                                <p:cTn id="7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1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2" fill="hold">
                      <p:stCondLst>
                        <p:cond delay="indefinite"/>
                      </p:stCondLst>
                      <p:childTnLst>
                        <p:par>
                          <p:cTn id="753" fill="hold">
                            <p:stCondLst>
                              <p:cond delay="0"/>
                            </p:stCondLst>
                            <p:childTnLst>
                              <p:par>
                                <p:cTn id="75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5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0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2" fill="hold">
                      <p:stCondLst>
                        <p:cond delay="indefinite"/>
                      </p:stCondLst>
                      <p:childTnLst>
                        <p:par>
                          <p:cTn id="763" fill="hold">
                            <p:stCondLst>
                              <p:cond delay="0"/>
                            </p:stCondLst>
                            <p:childTnLst>
                              <p:par>
                                <p:cTn id="7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7" fill="hold">
                      <p:stCondLst>
                        <p:cond delay="indefinite"/>
                      </p:stCondLst>
                      <p:childTnLst>
                        <p:par>
                          <p:cTn id="768" fill="hold">
                            <p:stCondLst>
                              <p:cond delay="0"/>
                            </p:stCondLst>
                            <p:childTnLst>
                              <p:par>
                                <p:cTn id="7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1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2" fill="hold">
                      <p:stCondLst>
                        <p:cond delay="indefinite"/>
                      </p:stCondLst>
                      <p:childTnLst>
                        <p:par>
                          <p:cTn id="773" fill="hold">
                            <p:stCondLst>
                              <p:cond delay="0"/>
                            </p:stCondLst>
                            <p:childTnLst>
                              <p:par>
                                <p:cTn id="7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7" fill="hold">
                      <p:stCondLst>
                        <p:cond delay="indefinite"/>
                      </p:stCondLst>
                      <p:childTnLst>
                        <p:par>
                          <p:cTn id="778" fill="hold">
                            <p:stCondLst>
                              <p:cond delay="0"/>
                            </p:stCondLst>
                            <p:childTnLst>
                              <p:par>
                                <p:cTn id="7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2" fill="hold">
                      <p:stCondLst>
                        <p:cond delay="indefinite"/>
                      </p:stCondLst>
                      <p:childTnLst>
                        <p:par>
                          <p:cTn id="783" fill="hold">
                            <p:stCondLst>
                              <p:cond delay="0"/>
                            </p:stCondLst>
                            <p:childTnLst>
                              <p:par>
                                <p:cTn id="7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7" fill="hold">
                      <p:stCondLst>
                        <p:cond delay="indefinite"/>
                      </p:stCondLst>
                      <p:childTnLst>
                        <p:par>
                          <p:cTn id="788" fill="hold">
                            <p:stCondLst>
                              <p:cond delay="0"/>
                            </p:stCondLst>
                            <p:childTnLst>
                              <p:par>
                                <p:cTn id="7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2" fill="hold">
                      <p:stCondLst>
                        <p:cond delay="indefinite"/>
                      </p:stCondLst>
                      <p:childTnLst>
                        <p:par>
                          <p:cTn id="793" fill="hold">
                            <p:stCondLst>
                              <p:cond delay="0"/>
                            </p:stCondLst>
                            <p:childTnLst>
                              <p:par>
                                <p:cTn id="7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7" fill="hold">
                      <p:stCondLst>
                        <p:cond delay="indefinite"/>
                      </p:stCondLst>
                      <p:childTnLst>
                        <p:par>
                          <p:cTn id="798" fill="hold">
                            <p:stCondLst>
                              <p:cond delay="0"/>
                            </p:stCondLst>
                            <p:childTnLst>
                              <p:par>
                                <p:cTn id="7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2" fill="hold">
                      <p:stCondLst>
                        <p:cond delay="indefinite"/>
                      </p:stCondLst>
                      <p:childTnLst>
                        <p:par>
                          <p:cTn id="803" fill="hold">
                            <p:stCondLst>
                              <p:cond delay="0"/>
                            </p:stCondLst>
                            <p:childTnLst>
                              <p:par>
                                <p:cTn id="80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6" fill="hold">
                      <p:stCondLst>
                        <p:cond delay="indefinite"/>
                      </p:stCondLst>
                      <p:childTnLst>
                        <p:par>
                          <p:cTn id="807" fill="hold">
                            <p:stCondLst>
                              <p:cond delay="0"/>
                            </p:stCondLst>
                            <p:childTnLst>
                              <p:par>
                                <p:cTn id="8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1" fill="hold">
                      <p:stCondLst>
                        <p:cond delay="indefinite"/>
                      </p:stCondLst>
                      <p:childTnLst>
                        <p:par>
                          <p:cTn id="812" fill="hold">
                            <p:stCondLst>
                              <p:cond delay="0"/>
                            </p:stCondLst>
                            <p:childTnLst>
                              <p:par>
                                <p:cTn id="8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5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6" fill="hold">
                      <p:stCondLst>
                        <p:cond delay="indefinite"/>
                      </p:stCondLst>
                      <p:childTnLst>
                        <p:par>
                          <p:cTn id="817" fill="hold">
                            <p:stCondLst>
                              <p:cond delay="0"/>
                            </p:stCondLst>
                            <p:childTnLst>
                              <p:par>
                                <p:cTn id="8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1" fill="hold">
                      <p:stCondLst>
                        <p:cond delay="indefinite"/>
                      </p:stCondLst>
                      <p:childTnLst>
                        <p:par>
                          <p:cTn id="822" fill="hold">
                            <p:stCondLst>
                              <p:cond delay="0"/>
                            </p:stCondLst>
                            <p:childTnLst>
                              <p:par>
                                <p:cTn id="8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6" fill="hold">
                      <p:stCondLst>
                        <p:cond delay="indefinite"/>
                      </p:stCondLst>
                      <p:childTnLst>
                        <p:par>
                          <p:cTn id="827" fill="hold">
                            <p:stCondLst>
                              <p:cond delay="0"/>
                            </p:stCondLst>
                            <p:childTnLst>
                              <p:par>
                                <p:cTn id="8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1" fill="hold">
                      <p:stCondLst>
                        <p:cond delay="indefinite"/>
                      </p:stCondLst>
                      <p:childTnLst>
                        <p:par>
                          <p:cTn id="832" fill="hold">
                            <p:stCondLst>
                              <p:cond delay="0"/>
                            </p:stCondLst>
                            <p:childTnLst>
                              <p:par>
                                <p:cTn id="8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6" fill="hold">
                      <p:stCondLst>
                        <p:cond delay="indefinite"/>
                      </p:stCondLst>
                      <p:childTnLst>
                        <p:par>
                          <p:cTn id="837" fill="hold">
                            <p:stCondLst>
                              <p:cond delay="0"/>
                            </p:stCondLst>
                            <p:childTnLst>
                              <p:par>
                                <p:cTn id="8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1" fill="hold">
                      <p:stCondLst>
                        <p:cond delay="indefinite"/>
                      </p:stCondLst>
                      <p:childTnLst>
                        <p:par>
                          <p:cTn id="842" fill="hold">
                            <p:stCondLst>
                              <p:cond delay="0"/>
                            </p:stCondLst>
                            <p:childTnLst>
                              <p:par>
                                <p:cTn id="8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6" fill="hold">
                      <p:stCondLst>
                        <p:cond delay="indefinite"/>
                      </p:stCondLst>
                      <p:childTnLst>
                        <p:par>
                          <p:cTn id="847" fill="hold">
                            <p:stCondLst>
                              <p:cond delay="0"/>
                            </p:stCondLst>
                            <p:childTnLst>
                              <p:par>
                                <p:cTn id="8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0" fill="hold">
                      <p:stCondLst>
                        <p:cond delay="indefinite"/>
                      </p:stCondLst>
                      <p:childTnLst>
                        <p:par>
                          <p:cTn id="851" fill="hold">
                            <p:stCondLst>
                              <p:cond delay="0"/>
                            </p:stCondLst>
                            <p:childTnLst>
                              <p:par>
                                <p:cTn id="8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5" fill="hold">
                      <p:stCondLst>
                        <p:cond delay="indefinite"/>
                      </p:stCondLst>
                      <p:childTnLst>
                        <p:par>
                          <p:cTn id="856" fill="hold">
                            <p:stCondLst>
                              <p:cond delay="0"/>
                            </p:stCondLst>
                            <p:childTnLst>
                              <p:par>
                                <p:cTn id="8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9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0" fill="hold">
                      <p:stCondLst>
                        <p:cond delay="indefinite"/>
                      </p:stCondLst>
                      <p:childTnLst>
                        <p:par>
                          <p:cTn id="861" fill="hold">
                            <p:stCondLst>
                              <p:cond delay="0"/>
                            </p:stCondLst>
                            <p:childTnLst>
                              <p:par>
                                <p:cTn id="8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5" fill="hold">
                      <p:stCondLst>
                        <p:cond delay="indefinite"/>
                      </p:stCondLst>
                      <p:childTnLst>
                        <p:par>
                          <p:cTn id="866" fill="hold">
                            <p:stCondLst>
                              <p:cond delay="0"/>
                            </p:stCondLst>
                            <p:childTnLst>
                              <p:par>
                                <p:cTn id="8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0" fill="hold">
                      <p:stCondLst>
                        <p:cond delay="indefinite"/>
                      </p:stCondLst>
                      <p:childTnLst>
                        <p:par>
                          <p:cTn id="871" fill="hold">
                            <p:stCondLst>
                              <p:cond delay="0"/>
                            </p:stCondLst>
                            <p:childTnLst>
                              <p:par>
                                <p:cTn id="8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5" fill="hold">
                      <p:stCondLst>
                        <p:cond delay="indefinite"/>
                      </p:stCondLst>
                      <p:childTnLst>
                        <p:par>
                          <p:cTn id="876" fill="hold">
                            <p:stCondLst>
                              <p:cond delay="0"/>
                            </p:stCondLst>
                            <p:childTnLst>
                              <p:par>
                                <p:cTn id="8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0" fill="hold">
                      <p:stCondLst>
                        <p:cond delay="indefinite"/>
                      </p:stCondLst>
                      <p:childTnLst>
                        <p:par>
                          <p:cTn id="881" fill="hold">
                            <p:stCondLst>
                              <p:cond delay="0"/>
                            </p:stCondLst>
                            <p:childTnLst>
                              <p:par>
                                <p:cTn id="8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5" fill="hold">
                      <p:stCondLst>
                        <p:cond delay="indefinite"/>
                      </p:stCondLst>
                      <p:childTnLst>
                        <p:par>
                          <p:cTn id="886" fill="hold">
                            <p:stCondLst>
                              <p:cond delay="0"/>
                            </p:stCondLst>
                            <p:childTnLst>
                              <p:par>
                                <p:cTn id="8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0" fill="hold">
                      <p:stCondLst>
                        <p:cond delay="indefinite"/>
                      </p:stCondLst>
                      <p:childTnLst>
                        <p:par>
                          <p:cTn id="891" fill="hold">
                            <p:stCondLst>
                              <p:cond delay="0"/>
                            </p:stCondLst>
                            <p:childTnLst>
                              <p:par>
                                <p:cTn id="89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4" fill="hold">
                      <p:stCondLst>
                        <p:cond delay="indefinite"/>
                      </p:stCondLst>
                      <p:childTnLst>
                        <p:par>
                          <p:cTn id="895" fill="hold">
                            <p:stCondLst>
                              <p:cond delay="0"/>
                            </p:stCondLst>
                            <p:childTnLst>
                              <p:par>
                                <p:cTn id="8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9" fill="hold">
                      <p:stCondLst>
                        <p:cond delay="indefinite"/>
                      </p:stCondLst>
                      <p:childTnLst>
                        <p:par>
                          <p:cTn id="900" fill="hold">
                            <p:stCondLst>
                              <p:cond delay="0"/>
                            </p:stCondLst>
                            <p:childTnLst>
                              <p:par>
                                <p:cTn id="9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4" fill="hold">
                      <p:stCondLst>
                        <p:cond delay="indefinite"/>
                      </p:stCondLst>
                      <p:childTnLst>
                        <p:par>
                          <p:cTn id="905" fill="hold">
                            <p:stCondLst>
                              <p:cond delay="0"/>
                            </p:stCondLst>
                            <p:childTnLst>
                              <p:par>
                                <p:cTn id="9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9" fill="hold">
                      <p:stCondLst>
                        <p:cond delay="indefinite"/>
                      </p:stCondLst>
                      <p:childTnLst>
                        <p:par>
                          <p:cTn id="910" fill="hold">
                            <p:stCondLst>
                              <p:cond delay="0"/>
                            </p:stCondLst>
                            <p:childTnLst>
                              <p:par>
                                <p:cTn id="9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4" fill="hold">
                      <p:stCondLst>
                        <p:cond delay="indefinite"/>
                      </p:stCondLst>
                      <p:childTnLst>
                        <p:par>
                          <p:cTn id="915" fill="hold">
                            <p:stCondLst>
                              <p:cond delay="0"/>
                            </p:stCondLst>
                            <p:childTnLst>
                              <p:par>
                                <p:cTn id="9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9" fill="hold">
                      <p:stCondLst>
                        <p:cond delay="indefinite"/>
                      </p:stCondLst>
                      <p:childTnLst>
                        <p:par>
                          <p:cTn id="920" fill="hold">
                            <p:stCondLst>
                              <p:cond delay="0"/>
                            </p:stCondLst>
                            <p:childTnLst>
                              <p:par>
                                <p:cTn id="9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4" fill="hold">
                      <p:stCondLst>
                        <p:cond delay="indefinite"/>
                      </p:stCondLst>
                      <p:childTnLst>
                        <p:par>
                          <p:cTn id="925" fill="hold">
                            <p:stCondLst>
                              <p:cond delay="0"/>
                            </p:stCondLst>
                            <p:childTnLst>
                              <p:par>
                                <p:cTn id="9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9" fill="hold">
                      <p:stCondLst>
                        <p:cond delay="indefinite"/>
                      </p:stCondLst>
                      <p:childTnLst>
                        <p:par>
                          <p:cTn id="930" fill="hold">
                            <p:stCondLst>
                              <p:cond delay="0"/>
                            </p:stCondLst>
                            <p:childTnLst>
                              <p:par>
                                <p:cTn id="9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4" fill="hold">
                      <p:stCondLst>
                        <p:cond delay="indefinite"/>
                      </p:stCondLst>
                      <p:childTnLst>
                        <p:par>
                          <p:cTn id="935" fill="hold">
                            <p:stCondLst>
                              <p:cond delay="0"/>
                            </p:stCondLst>
                            <p:childTnLst>
                              <p:par>
                                <p:cTn id="9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8" fill="hold">
                      <p:stCondLst>
                        <p:cond delay="indefinite"/>
                      </p:stCondLst>
                      <p:childTnLst>
                        <p:par>
                          <p:cTn id="939" fill="hold">
                            <p:stCondLst>
                              <p:cond delay="0"/>
                            </p:stCondLst>
                            <p:childTnLst>
                              <p:par>
                                <p:cTn id="94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6" fill="hold">
                      <p:stCondLst>
                        <p:cond delay="indefinite"/>
                      </p:stCondLst>
                      <p:childTnLst>
                        <p:par>
                          <p:cTn id="947" fill="hold">
                            <p:stCondLst>
                              <p:cond delay="0"/>
                            </p:stCondLst>
                            <p:childTnLst>
                              <p:par>
                                <p:cTn id="94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1" fill="hold">
                            <p:stCondLst>
                              <p:cond delay="500"/>
                            </p:stCondLst>
                            <p:childTnLst>
                              <p:par>
                                <p:cTn id="9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4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5" fill="hold">
                      <p:stCondLst>
                        <p:cond delay="indefinite"/>
                      </p:stCondLst>
                      <p:childTnLst>
                        <p:par>
                          <p:cTn id="956" fill="hold">
                            <p:stCondLst>
                              <p:cond delay="0"/>
                            </p:stCondLst>
                            <p:childTnLst>
                              <p:par>
                                <p:cTn id="9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9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0" fill="hold">
                            <p:stCondLst>
                              <p:cond delay="500"/>
                            </p:stCondLst>
                            <p:childTnLst>
                              <p:par>
                                <p:cTn id="9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4" fill="hold">
                      <p:stCondLst>
                        <p:cond delay="indefinite"/>
                      </p:stCondLst>
                      <p:childTnLst>
                        <p:par>
                          <p:cTn id="965" fill="hold">
                            <p:stCondLst>
                              <p:cond delay="0"/>
                            </p:stCondLst>
                            <p:childTnLst>
                              <p:par>
                                <p:cTn id="9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9" fill="hold">
                      <p:stCondLst>
                        <p:cond delay="indefinite"/>
                      </p:stCondLst>
                      <p:childTnLst>
                        <p:par>
                          <p:cTn id="970" fill="hold">
                            <p:stCondLst>
                              <p:cond delay="0"/>
                            </p:stCondLst>
                            <p:childTnLst>
                              <p:par>
                                <p:cTn id="9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4" fill="hold">
                      <p:stCondLst>
                        <p:cond delay="indefinite"/>
                      </p:stCondLst>
                      <p:childTnLst>
                        <p:par>
                          <p:cTn id="975" fill="hold">
                            <p:stCondLst>
                              <p:cond delay="0"/>
                            </p:stCondLst>
                            <p:childTnLst>
                              <p:par>
                                <p:cTn id="9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9" fill="hold">
                      <p:stCondLst>
                        <p:cond delay="indefinite"/>
                      </p:stCondLst>
                      <p:childTnLst>
                        <p:par>
                          <p:cTn id="980" fill="hold">
                            <p:stCondLst>
                              <p:cond delay="0"/>
                            </p:stCondLst>
                            <p:childTnLst>
                              <p:par>
                                <p:cTn id="9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4" fill="hold">
                      <p:stCondLst>
                        <p:cond delay="indefinite"/>
                      </p:stCondLst>
                      <p:childTnLst>
                        <p:par>
                          <p:cTn id="985" fill="hold">
                            <p:stCondLst>
                              <p:cond delay="0"/>
                            </p:stCondLst>
                            <p:childTnLst>
                              <p:par>
                                <p:cTn id="9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8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9" fill="hold">
                      <p:stCondLst>
                        <p:cond delay="indefinite"/>
                      </p:stCondLst>
                      <p:childTnLst>
                        <p:par>
                          <p:cTn id="990" fill="hold">
                            <p:stCondLst>
                              <p:cond delay="0"/>
                            </p:stCondLst>
                            <p:childTnLst>
                              <p:par>
                                <p:cTn id="9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3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4" fill="hold">
                      <p:stCondLst>
                        <p:cond delay="indefinite"/>
                      </p:stCondLst>
                      <p:childTnLst>
                        <p:par>
                          <p:cTn id="995" fill="hold">
                            <p:stCondLst>
                              <p:cond delay="0"/>
                            </p:stCondLst>
                            <p:childTnLst>
                              <p:par>
                                <p:cTn id="9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9" fill="hold">
                      <p:stCondLst>
                        <p:cond delay="indefinite"/>
                      </p:stCondLst>
                      <p:childTnLst>
                        <p:par>
                          <p:cTn id="1000" fill="hold">
                            <p:stCondLst>
                              <p:cond delay="0"/>
                            </p:stCondLst>
                            <p:childTnLst>
                              <p:par>
                                <p:cTn id="10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4" fill="hold">
                      <p:stCondLst>
                        <p:cond delay="indefinite"/>
                      </p:stCondLst>
                      <p:childTnLst>
                        <p:par>
                          <p:cTn id="1005" fill="hold">
                            <p:stCondLst>
                              <p:cond delay="0"/>
                            </p:stCondLst>
                            <p:childTnLst>
                              <p:par>
                                <p:cTn id="10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9" fill="hold">
                      <p:stCondLst>
                        <p:cond delay="indefinite"/>
                      </p:stCondLst>
                      <p:childTnLst>
                        <p:par>
                          <p:cTn id="1010" fill="hold">
                            <p:stCondLst>
                              <p:cond delay="0"/>
                            </p:stCondLst>
                            <p:childTnLst>
                              <p:par>
                                <p:cTn id="10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4" fill="hold">
                      <p:stCondLst>
                        <p:cond delay="indefinite"/>
                      </p:stCondLst>
                      <p:childTnLst>
                        <p:par>
                          <p:cTn id="1015" fill="hold">
                            <p:stCondLst>
                              <p:cond delay="0"/>
                            </p:stCondLst>
                            <p:childTnLst>
                              <p:par>
                                <p:cTn id="10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8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9" fill="hold">
                      <p:stCondLst>
                        <p:cond delay="indefinite"/>
                      </p:stCondLst>
                      <p:childTnLst>
                        <p:par>
                          <p:cTn id="1020" fill="hold">
                            <p:stCondLst>
                              <p:cond delay="0"/>
                            </p:stCondLst>
                            <p:childTnLst>
                              <p:par>
                                <p:cTn id="10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4" fill="hold">
                      <p:stCondLst>
                        <p:cond delay="indefinite"/>
                      </p:stCondLst>
                      <p:childTnLst>
                        <p:par>
                          <p:cTn id="1025" fill="hold">
                            <p:stCondLst>
                              <p:cond delay="0"/>
                            </p:stCondLst>
                            <p:childTnLst>
                              <p:par>
                                <p:cTn id="10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9" fill="hold">
                      <p:stCondLst>
                        <p:cond delay="indefinite"/>
                      </p:stCondLst>
                      <p:childTnLst>
                        <p:par>
                          <p:cTn id="1030" fill="hold">
                            <p:stCondLst>
                              <p:cond delay="0"/>
                            </p:stCondLst>
                            <p:childTnLst>
                              <p:par>
                                <p:cTn id="10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4" fill="hold">
                      <p:stCondLst>
                        <p:cond delay="indefinite"/>
                      </p:stCondLst>
                      <p:childTnLst>
                        <p:par>
                          <p:cTn id="1035" fill="hold">
                            <p:stCondLst>
                              <p:cond delay="0"/>
                            </p:stCondLst>
                            <p:childTnLst>
                              <p:par>
                                <p:cTn id="10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8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9" fill="hold">
                      <p:stCondLst>
                        <p:cond delay="indefinite"/>
                      </p:stCondLst>
                      <p:childTnLst>
                        <p:par>
                          <p:cTn id="1040" fill="hold">
                            <p:stCondLst>
                              <p:cond delay="0"/>
                            </p:stCondLst>
                            <p:childTnLst>
                              <p:par>
                                <p:cTn id="10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3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4" fill="hold">
                            <p:stCondLst>
                              <p:cond delay="500"/>
                            </p:stCondLst>
                            <p:childTnLst>
                              <p:par>
                                <p:cTn id="10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8" fill="hold">
                      <p:stCondLst>
                        <p:cond delay="indefinite"/>
                      </p:stCondLst>
                      <p:childTnLst>
                        <p:par>
                          <p:cTn id="1049" fill="hold">
                            <p:stCondLst>
                              <p:cond delay="0"/>
                            </p:stCondLst>
                            <p:childTnLst>
                              <p:par>
                                <p:cTn id="10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2" fill="hold">
                      <p:stCondLst>
                        <p:cond delay="indefinite"/>
                      </p:stCondLst>
                      <p:childTnLst>
                        <p:par>
                          <p:cTn id="1053" fill="hold">
                            <p:stCondLst>
                              <p:cond delay="0"/>
                            </p:stCondLst>
                            <p:childTnLst>
                              <p:par>
                                <p:cTn id="10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7" fill="hold">
                      <p:stCondLst>
                        <p:cond delay="indefinite"/>
                      </p:stCondLst>
                      <p:childTnLst>
                        <p:par>
                          <p:cTn id="1058" fill="hold">
                            <p:stCondLst>
                              <p:cond delay="0"/>
                            </p:stCondLst>
                            <p:childTnLst>
                              <p:par>
                                <p:cTn id="10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1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2" fill="hold">
                      <p:stCondLst>
                        <p:cond delay="indefinite"/>
                      </p:stCondLst>
                      <p:childTnLst>
                        <p:par>
                          <p:cTn id="1063" fill="hold">
                            <p:stCondLst>
                              <p:cond delay="0"/>
                            </p:stCondLst>
                            <p:childTnLst>
                              <p:par>
                                <p:cTn id="10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7" fill="hold">
                      <p:stCondLst>
                        <p:cond delay="indefinite"/>
                      </p:stCondLst>
                      <p:childTnLst>
                        <p:par>
                          <p:cTn id="1068" fill="hold">
                            <p:stCondLst>
                              <p:cond delay="0"/>
                            </p:stCondLst>
                            <p:childTnLst>
                              <p:par>
                                <p:cTn id="106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1" fill="hold">
                      <p:stCondLst>
                        <p:cond delay="indefinite"/>
                      </p:stCondLst>
                      <p:childTnLst>
                        <p:par>
                          <p:cTn id="1072" fill="hold">
                            <p:stCondLst>
                              <p:cond delay="0"/>
                            </p:stCondLst>
                            <p:childTnLst>
                              <p:par>
                                <p:cTn id="10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6" fill="hold">
                      <p:stCondLst>
                        <p:cond delay="indefinite"/>
                      </p:stCondLst>
                      <p:childTnLst>
                        <p:par>
                          <p:cTn id="1077" fill="hold">
                            <p:stCondLst>
                              <p:cond delay="0"/>
                            </p:stCondLst>
                            <p:childTnLst>
                              <p:par>
                                <p:cTn id="10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1" fill="hold">
                      <p:stCondLst>
                        <p:cond delay="indefinite"/>
                      </p:stCondLst>
                      <p:childTnLst>
                        <p:par>
                          <p:cTn id="1082" fill="hold">
                            <p:stCondLst>
                              <p:cond delay="0"/>
                            </p:stCondLst>
                            <p:childTnLst>
                              <p:par>
                                <p:cTn id="10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6" fill="hold">
                      <p:stCondLst>
                        <p:cond delay="indefinite"/>
                      </p:stCondLst>
                      <p:childTnLst>
                        <p:par>
                          <p:cTn id="1087" fill="hold">
                            <p:stCondLst>
                              <p:cond delay="0"/>
                            </p:stCondLst>
                            <p:childTnLst>
                              <p:par>
                                <p:cTn id="108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0" fill="hold">
                      <p:stCondLst>
                        <p:cond delay="indefinite"/>
                      </p:stCondLst>
                      <p:childTnLst>
                        <p:par>
                          <p:cTn id="1091" fill="hold">
                            <p:stCondLst>
                              <p:cond delay="0"/>
                            </p:stCondLst>
                            <p:childTnLst>
                              <p:par>
                                <p:cTn id="10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4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5" fill="hold">
                      <p:stCondLst>
                        <p:cond delay="indefinite"/>
                      </p:stCondLst>
                      <p:childTnLst>
                        <p:par>
                          <p:cTn id="1096" fill="hold">
                            <p:stCondLst>
                              <p:cond delay="0"/>
                            </p:stCondLst>
                            <p:childTnLst>
                              <p:par>
                                <p:cTn id="10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9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0" fill="hold">
                      <p:stCondLst>
                        <p:cond delay="indefinite"/>
                      </p:stCondLst>
                      <p:childTnLst>
                        <p:par>
                          <p:cTn id="1101" fill="hold">
                            <p:stCondLst>
                              <p:cond delay="0"/>
                            </p:stCondLst>
                            <p:childTnLst>
                              <p:par>
                                <p:cTn id="1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4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10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8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9" fill="hold">
                      <p:stCondLst>
                        <p:cond delay="indefinite"/>
                      </p:stCondLst>
                      <p:childTnLst>
                        <p:par>
                          <p:cTn id="1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4" fill="hold">
                      <p:stCondLst>
                        <p:cond delay="indefinite"/>
                      </p:stCondLst>
                      <p:childTnLst>
                        <p:par>
                          <p:cTn id="1115" fill="hold">
                            <p:stCondLst>
                              <p:cond delay="0"/>
                            </p:stCondLst>
                            <p:childTnLst>
                              <p:par>
                                <p:cTn id="11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8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9" fill="hold">
                      <p:stCondLst>
                        <p:cond delay="indefinite"/>
                      </p:stCondLst>
                      <p:childTnLst>
                        <p:par>
                          <p:cTn id="1120" fill="hold">
                            <p:stCondLst>
                              <p:cond delay="0"/>
                            </p:stCondLst>
                            <p:childTnLst>
                              <p:par>
                                <p:cTn id="1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4" fill="hold">
                      <p:stCondLst>
                        <p:cond delay="indefinite"/>
                      </p:stCondLst>
                      <p:childTnLst>
                        <p:par>
                          <p:cTn id="1125" fill="hold">
                            <p:stCondLst>
                              <p:cond delay="0"/>
                            </p:stCondLst>
                            <p:childTnLst>
                              <p:par>
                                <p:cTn id="11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8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9" fill="hold">
                      <p:stCondLst>
                        <p:cond delay="indefinite"/>
                      </p:stCondLst>
                      <p:childTnLst>
                        <p:par>
                          <p:cTn id="1130" fill="hold">
                            <p:stCondLst>
                              <p:cond delay="0"/>
                            </p:stCondLst>
                            <p:childTnLst>
                              <p:par>
                                <p:cTn id="11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4" fill="hold">
                      <p:stCondLst>
                        <p:cond delay="indefinite"/>
                      </p:stCondLst>
                      <p:childTnLst>
                        <p:par>
                          <p:cTn id="1135" fill="hold">
                            <p:stCondLst>
                              <p:cond delay="0"/>
                            </p:stCondLst>
                            <p:childTnLst>
                              <p:par>
                                <p:cTn id="11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8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9" fill="hold">
                      <p:stCondLst>
                        <p:cond delay="indefinite"/>
                      </p:stCondLst>
                      <p:childTnLst>
                        <p:par>
                          <p:cTn id="1140" fill="hold">
                            <p:stCondLst>
                              <p:cond delay="0"/>
                            </p:stCondLst>
                            <p:childTnLst>
                              <p:par>
                                <p:cTn id="11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3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4" fill="hold">
                      <p:stCondLst>
                        <p:cond delay="indefinite"/>
                      </p:stCondLst>
                      <p:childTnLst>
                        <p:par>
                          <p:cTn id="1145" fill="hold">
                            <p:stCondLst>
                              <p:cond delay="0"/>
                            </p:stCondLst>
                            <p:childTnLst>
                              <p:par>
                                <p:cTn id="11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8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9" fill="hold">
                            <p:stCondLst>
                              <p:cond delay="500"/>
                            </p:stCondLst>
                            <p:childTnLst>
                              <p:par>
                                <p:cTn id="11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2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3" fill="hold">
                      <p:stCondLst>
                        <p:cond delay="indefinite"/>
                      </p:stCondLst>
                      <p:childTnLst>
                        <p:par>
                          <p:cTn id="1154" fill="hold">
                            <p:stCondLst>
                              <p:cond delay="0"/>
                            </p:stCondLst>
                            <p:childTnLst>
                              <p:par>
                                <p:cTn id="11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7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8" fill="hold">
                      <p:stCondLst>
                        <p:cond delay="indefinite"/>
                      </p:stCondLst>
                      <p:childTnLst>
                        <p:par>
                          <p:cTn id="1159" fill="hold">
                            <p:stCondLst>
                              <p:cond delay="0"/>
                            </p:stCondLst>
                            <p:childTnLst>
                              <p:par>
                                <p:cTn id="11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2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3" fill="hold">
                      <p:stCondLst>
                        <p:cond delay="indefinite"/>
                      </p:stCondLst>
                      <p:childTnLst>
                        <p:par>
                          <p:cTn id="1164" fill="hold">
                            <p:stCondLst>
                              <p:cond delay="0"/>
                            </p:stCondLst>
                            <p:childTnLst>
                              <p:par>
                                <p:cTn id="11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7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8" fill="hold">
                      <p:stCondLst>
                        <p:cond delay="indefinite"/>
                      </p:stCondLst>
                      <p:childTnLst>
                        <p:par>
                          <p:cTn id="1169" fill="hold">
                            <p:stCondLst>
                              <p:cond delay="0"/>
                            </p:stCondLst>
                            <p:childTnLst>
                              <p:par>
                                <p:cTn id="11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2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3" fill="hold">
                      <p:stCondLst>
                        <p:cond delay="indefinite"/>
                      </p:stCondLst>
                      <p:childTnLst>
                        <p:par>
                          <p:cTn id="1174" fill="hold">
                            <p:stCondLst>
                              <p:cond delay="0"/>
                            </p:stCondLst>
                            <p:childTnLst>
                              <p:par>
                                <p:cTn id="11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7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8" fill="hold">
                      <p:stCondLst>
                        <p:cond delay="indefinite"/>
                      </p:stCondLst>
                      <p:childTnLst>
                        <p:par>
                          <p:cTn id="1179" fill="hold">
                            <p:stCondLst>
                              <p:cond delay="0"/>
                            </p:stCondLst>
                            <p:childTnLst>
                              <p:par>
                                <p:cTn id="11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2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3" fill="hold">
                            <p:stCondLst>
                              <p:cond delay="500"/>
                            </p:stCondLst>
                            <p:childTnLst>
                              <p:par>
                                <p:cTn id="11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6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/>
      <p:bldP spid="5" grpId="0" animBg="1"/>
      <p:bldP spid="6" grpId="0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9" grpId="2" animBg="1"/>
      <p:bldP spid="9" grpId="3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/>
      <p:bldP spid="18" grpId="0"/>
      <p:bldP spid="19" grpId="0"/>
      <p:bldP spid="20" grpId="0"/>
      <p:bldP spid="21" grpId="0"/>
      <p:bldP spid="22" grpId="0"/>
      <p:bldP spid="23" grpId="0" animBg="1"/>
      <p:bldP spid="24" grpId="0" animBg="1"/>
      <p:bldP spid="25" grpId="0"/>
      <p:bldP spid="26" grpId="0"/>
      <p:bldP spid="27" grpId="0"/>
      <p:bldP spid="28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40" grpId="0"/>
      <p:bldP spid="41" grpId="0"/>
      <p:bldP spid="42" grpId="0"/>
      <p:bldP spid="43" grpId="0"/>
      <p:bldP spid="44" grpId="0"/>
      <p:bldP spid="45" grpId="0" animBg="1"/>
      <p:bldP spid="45" grpId="1" animBg="1"/>
      <p:bldP spid="46" grpId="0"/>
      <p:bldP spid="47" grpId="0"/>
      <p:bldP spid="48" grpId="0" animBg="1"/>
      <p:bldP spid="49" grpId="0"/>
      <p:bldP spid="50" grpId="0" animBg="1"/>
      <p:bldP spid="50" grpId="1" animBg="1"/>
      <p:bldP spid="50" grpId="2" animBg="1"/>
      <p:bldP spid="51" grpId="0"/>
      <p:bldP spid="51" grpId="1"/>
      <p:bldP spid="52" grpId="0"/>
      <p:bldP spid="53" grpId="0" animBg="1"/>
      <p:bldP spid="53" grpId="1" animBg="1"/>
      <p:bldP spid="54" grpId="0" animBg="1"/>
      <p:bldP spid="54" grpId="1" animBg="1"/>
      <p:bldP spid="55" grpId="0" animBg="1"/>
      <p:bldP spid="56" grpId="0" animBg="1"/>
      <p:bldP spid="57" grpId="0" animBg="1"/>
      <p:bldP spid="61" grpId="0" animBg="1"/>
      <p:bldP spid="61" grpId="1" animBg="1"/>
      <p:bldP spid="62" grpId="0" animBg="1"/>
      <p:bldP spid="72" grpId="0" animBg="1"/>
      <p:bldP spid="72" grpId="1" animBg="1"/>
      <p:bldP spid="73" grpId="0"/>
      <p:bldP spid="74" grpId="0" animBg="1"/>
      <p:bldP spid="74" grpId="1" animBg="1"/>
      <p:bldP spid="75" grpId="0"/>
      <p:bldP spid="83" grpId="0"/>
      <p:bldP spid="89" grpId="0"/>
      <p:bldP spid="90" grpId="0"/>
      <p:bldP spid="91" grpId="0"/>
      <p:bldP spid="92" grpId="0"/>
      <p:bldP spid="93" grpId="0"/>
      <p:bldP spid="94" grpId="0"/>
      <p:bldP spid="95" grpId="0"/>
      <p:bldP spid="96" grpId="0"/>
      <p:bldP spid="104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26" grpId="0"/>
      <p:bldP spid="127" grpId="0"/>
      <p:bldP spid="128" grpId="0"/>
      <p:bldP spid="129" grpId="0"/>
      <p:bldP spid="130" grpId="0"/>
      <p:bldP spid="131" grpId="0"/>
      <p:bldP spid="132" grpId="0"/>
      <p:bldP spid="133" grpId="0"/>
      <p:bldP spid="134" grpId="0"/>
      <p:bldP spid="135" grpId="0"/>
      <p:bldP spid="136" grpId="0"/>
      <p:bldP spid="137" grpId="0"/>
      <p:bldP spid="138" grpId="0"/>
      <p:bldP spid="139" grpId="0"/>
      <p:bldP spid="140" grpId="0"/>
      <p:bldP spid="141" grpId="0"/>
      <p:bldP spid="142" grpId="0"/>
      <p:bldP spid="143" grpId="0"/>
      <p:bldP spid="144" grpId="0"/>
      <p:bldP spid="145" grpId="0"/>
      <p:bldP spid="146" grpId="0"/>
      <p:bldP spid="147" grpId="0"/>
      <p:bldP spid="148" grpId="0"/>
      <p:bldP spid="149" grpId="0"/>
      <p:bldP spid="154" grpId="0" animBg="1"/>
      <p:bldP spid="155" grpId="0" animBg="1"/>
      <p:bldP spid="159" grpId="0" animBg="1"/>
      <p:bldP spid="160" grpId="0" animBg="1"/>
      <p:bldP spid="161" grpId="0" animBg="1"/>
      <p:bldP spid="161" grpId="1" animBg="1"/>
      <p:bldP spid="162" grpId="0" animBg="1"/>
      <p:bldP spid="162" grpId="1" animBg="1"/>
      <p:bldP spid="163" grpId="0" animBg="1"/>
      <p:bldP spid="163" grpId="1" animBg="1"/>
      <p:bldP spid="164" grpId="0"/>
      <p:bldP spid="164" grpId="1"/>
      <p:bldP spid="165" grpId="0"/>
      <p:bldP spid="165" grpId="1"/>
      <p:bldP spid="166" grpId="0" animBg="1"/>
      <p:bldP spid="166" grpId="1" animBg="1"/>
      <p:bldP spid="167" grpId="0" animBg="1"/>
      <p:bldP spid="167" grpId="1" animBg="1"/>
      <p:bldP spid="168" grpId="0" animBg="1"/>
      <p:bldP spid="168" grpId="1" animBg="1"/>
      <p:bldP spid="169" grpId="0"/>
      <p:bldP spid="169" grpId="1"/>
      <p:bldP spid="170" grpId="0"/>
      <p:bldP spid="170" grpId="1"/>
      <p:bldP spid="171" grpId="0" animBg="1"/>
      <p:bldP spid="171" grpId="1" animBg="1"/>
      <p:bldP spid="172" grpId="0" animBg="1"/>
      <p:bldP spid="172" grpId="1" animBg="1"/>
      <p:bldP spid="173" grpId="0" animBg="1"/>
      <p:bldP spid="173" grpId="1" animBg="1"/>
      <p:bldP spid="174" grpId="0"/>
      <p:bldP spid="174" grpId="1"/>
      <p:bldP spid="175" grpId="0"/>
      <p:bldP spid="175" grpId="1"/>
      <p:bldP spid="176" grpId="0" animBg="1"/>
      <p:bldP spid="176" grpId="1" animBg="1"/>
      <p:bldP spid="177" grpId="0" animBg="1"/>
      <p:bldP spid="177" grpId="1" animBg="1"/>
      <p:bldP spid="178" grpId="0" animBg="1"/>
      <p:bldP spid="178" grpId="1" animBg="1"/>
      <p:bldP spid="179" grpId="0"/>
      <p:bldP spid="179" grpId="1"/>
      <p:bldP spid="180" grpId="0"/>
      <p:bldP spid="180" grpId="1"/>
      <p:bldP spid="211" grpId="0" animBg="1"/>
      <p:bldP spid="211" grpId="1" animBg="1"/>
      <p:bldP spid="212" grpId="0"/>
      <p:bldP spid="212" grpId="1"/>
      <p:bldP spid="213" grpId="0"/>
      <p:bldP spid="213" grpId="1"/>
      <p:bldP spid="214" grpId="0" animBg="1"/>
      <p:bldP spid="214" grpId="1" animBg="1"/>
      <p:bldP spid="215" grpId="0"/>
      <p:bldP spid="215" grpId="1"/>
      <p:bldP spid="216" grpId="0"/>
      <p:bldP spid="216" grpId="1"/>
      <p:bldP spid="217" grpId="0" animBg="1"/>
      <p:bldP spid="217" grpId="1" animBg="1"/>
      <p:bldP spid="218" grpId="0"/>
      <p:bldP spid="218" grpId="1"/>
      <p:bldP spid="234" grpId="0" animBg="1"/>
      <p:bldP spid="234" grpId="1" animBg="1"/>
      <p:bldP spid="235" grpId="0" animBg="1"/>
      <p:bldP spid="235" grpId="1" animBg="1"/>
      <p:bldP spid="236" grpId="0" animBg="1"/>
      <p:bldP spid="236" grpId="1" animBg="1"/>
      <p:bldP spid="237" grpId="0" animBg="1"/>
      <p:bldP spid="237" grpId="1" animBg="1"/>
      <p:bldP spid="238" grpId="0" animBg="1"/>
      <p:bldP spid="238" grpId="1" animBg="1"/>
      <p:bldP spid="239" grpId="0" animBg="1"/>
      <p:bldP spid="239" grpId="1" animBg="1"/>
      <p:bldP spid="240" grpId="0" animBg="1"/>
      <p:bldP spid="240" grpId="1" animBg="1"/>
      <p:bldP spid="241" grpId="0" animBg="1"/>
      <p:bldP spid="241" grpId="1" animBg="1"/>
      <p:bldP spid="245" grpId="0" animBg="1"/>
      <p:bldP spid="246" grpId="0"/>
      <p:bldP spid="247" grpId="0"/>
      <p:bldP spid="248" grpId="0"/>
      <p:bldP spid="249" grpId="0"/>
      <p:bldP spid="250" grpId="0"/>
      <p:bldP spid="251" grpId="0"/>
      <p:bldP spid="252" grpId="0"/>
      <p:bldP spid="253" grpId="0"/>
      <p:bldP spid="254" grpId="0" animBg="1"/>
      <p:bldP spid="255" grpId="0" animBg="1"/>
      <p:bldP spid="256" grpId="0"/>
      <p:bldP spid="257" grpId="0"/>
      <p:bldP spid="25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12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6657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038408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Section formula for Internal Division</a:t>
            </a:r>
          </a:p>
        </p:txBody>
      </p:sp>
    </p:spTree>
    <p:extLst>
      <p:ext uri="{BB962C8B-B14F-4D97-AF65-F5344CB8AC3E}">
        <p14:creationId xmlns:p14="http://schemas.microsoft.com/office/powerpoint/2010/main" val="326882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2698291" y="1369610"/>
            <a:ext cx="348870" cy="333840"/>
          </a:xfrm>
          <a:prstGeom prst="rect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364484" y="1369610"/>
            <a:ext cx="348870" cy="333840"/>
          </a:xfrm>
          <a:prstGeom prst="rect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337243" y="1739041"/>
            <a:ext cx="2534462" cy="405009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71" name="AutoShape 30"/>
          <p:cNvSpPr>
            <a:spLocks noChangeArrowheads="1"/>
          </p:cNvSpPr>
          <p:nvPr/>
        </p:nvSpPr>
        <p:spPr bwMode="auto">
          <a:xfrm>
            <a:off x="3543833" y="3293727"/>
            <a:ext cx="2615667" cy="914445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19050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none" anchor="ctr"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0" name="AutoShape 30"/>
          <p:cNvSpPr>
            <a:spLocks noChangeArrowheads="1"/>
          </p:cNvSpPr>
          <p:nvPr/>
        </p:nvSpPr>
        <p:spPr bwMode="auto">
          <a:xfrm>
            <a:off x="547875" y="3293727"/>
            <a:ext cx="2286449" cy="914445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19050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none" anchor="ctr"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769769" y="1779087"/>
            <a:ext cx="482446" cy="333840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807735" y="1376028"/>
            <a:ext cx="345416" cy="333840"/>
          </a:xfrm>
          <a:prstGeom prst="rect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48536" y="1370914"/>
            <a:ext cx="381554" cy="333840"/>
          </a:xfrm>
          <a:prstGeom prst="rect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335758" y="1776706"/>
            <a:ext cx="445531" cy="33384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6207784" y="1376028"/>
            <a:ext cx="345416" cy="333840"/>
          </a:xfrm>
          <a:prstGeom prst="rect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1455277" y="1370914"/>
            <a:ext cx="381554" cy="333840"/>
          </a:xfrm>
          <a:prstGeom prst="rect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Line 5"/>
          <p:cNvSpPr>
            <a:spLocks noChangeShapeType="1"/>
          </p:cNvSpPr>
          <p:nvPr/>
        </p:nvSpPr>
        <p:spPr bwMode="auto">
          <a:xfrm>
            <a:off x="1320800" y="1039813"/>
            <a:ext cx="4846638" cy="0"/>
          </a:xfrm>
          <a:prstGeom prst="line">
            <a:avLst/>
          </a:prstGeom>
          <a:noFill/>
          <a:ln w="28575">
            <a:solidFill>
              <a:srgbClr val="C00000"/>
            </a:solidFill>
            <a:round/>
            <a:headEnd type="oval" w="med" len="med"/>
            <a:tailEnd type="oval" w="med" len="med"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Text Box 6"/>
          <p:cNvSpPr txBox="1">
            <a:spLocks noChangeArrowheads="1"/>
          </p:cNvSpPr>
          <p:nvPr/>
        </p:nvSpPr>
        <p:spPr bwMode="auto">
          <a:xfrm>
            <a:off x="1020763" y="1068388"/>
            <a:ext cx="635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A</a:t>
            </a:r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5846763" y="1081088"/>
            <a:ext cx="635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B</a:t>
            </a:r>
          </a:p>
        </p:txBody>
      </p:sp>
      <p:grpSp>
        <p:nvGrpSpPr>
          <p:cNvPr id="6" name="Group 14"/>
          <p:cNvGrpSpPr>
            <a:grpSpLocks/>
          </p:cNvGrpSpPr>
          <p:nvPr/>
        </p:nvGrpSpPr>
        <p:grpSpPr bwMode="auto">
          <a:xfrm>
            <a:off x="2381250" y="984251"/>
            <a:ext cx="635000" cy="461963"/>
            <a:chOff x="1913" y="603"/>
            <a:chExt cx="400" cy="291"/>
          </a:xfrm>
        </p:grpSpPr>
        <p:sp>
          <p:nvSpPr>
            <p:cNvPr id="7" name="Oval 8"/>
            <p:cNvSpPr>
              <a:spLocks noChangeArrowheads="1"/>
            </p:cNvSpPr>
            <p:nvPr/>
          </p:nvSpPr>
          <p:spPr bwMode="auto">
            <a:xfrm>
              <a:off x="2074" y="603"/>
              <a:ext cx="70" cy="70"/>
            </a:xfrm>
            <a:prstGeom prst="ellipse">
              <a:avLst/>
            </a:prstGeom>
            <a:solidFill>
              <a:srgbClr val="C00000"/>
            </a:solidFill>
            <a:ln w="9525">
              <a:solidFill>
                <a:srgbClr val="C00000"/>
              </a:solidFill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8" name="Text Box 9"/>
            <p:cNvSpPr txBox="1">
              <a:spLocks noChangeArrowheads="1"/>
            </p:cNvSpPr>
            <p:nvPr/>
          </p:nvSpPr>
          <p:spPr bwMode="auto">
            <a:xfrm>
              <a:off x="1913" y="661"/>
              <a:ext cx="400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latin typeface="Bookman Old Style" pitchFamily="18" charset="0"/>
                </a:rPr>
                <a:t>P</a:t>
              </a:r>
            </a:p>
          </p:txBody>
        </p:sp>
      </p:grpSp>
      <p:sp>
        <p:nvSpPr>
          <p:cNvPr id="12" name="Line 13"/>
          <p:cNvSpPr>
            <a:spLocks noChangeShapeType="1"/>
          </p:cNvSpPr>
          <p:nvPr/>
        </p:nvSpPr>
        <p:spPr bwMode="auto">
          <a:xfrm>
            <a:off x="3222416" y="2882269"/>
            <a:ext cx="0" cy="1472561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533400" y="2110476"/>
            <a:ext cx="596807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P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divides </a:t>
            </a:r>
            <a:r>
              <a:rPr lang="en-US" dirty="0" err="1" smtClean="0">
                <a:solidFill>
                  <a:prstClr val="black"/>
                </a:solidFill>
                <a:latin typeface="Bookman Old Style" pitchFamily="18" charset="0"/>
              </a:rPr>
              <a:t>seg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AB internally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in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the ratio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AP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: PB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.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546100" y="2525502"/>
            <a:ext cx="5473699" cy="408623"/>
          </a:xfrm>
          <a:prstGeom prst="roundRect">
            <a:avLst/>
          </a:prstGeom>
          <a:ln>
            <a:noFill/>
            <a:headEnd/>
            <a:tailEnd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Point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P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is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called </a:t>
            </a:r>
            <a:r>
              <a:rPr lang="en-US" dirty="0">
                <a:solidFill>
                  <a:srgbClr val="7030A0"/>
                </a:solidFill>
                <a:latin typeface="Bookman Old Style" pitchFamily="18" charset="0"/>
              </a:rPr>
              <a:t>‘Point of internal division</a:t>
            </a:r>
            <a:r>
              <a:rPr lang="en-US" dirty="0" smtClean="0">
                <a:solidFill>
                  <a:srgbClr val="7030A0"/>
                </a:solidFill>
                <a:latin typeface="Bookman Old Style" pitchFamily="18" charset="0"/>
              </a:rPr>
              <a:t>’.</a:t>
            </a:r>
            <a:endParaRPr lang="en-US" dirty="0">
              <a:solidFill>
                <a:srgbClr val="7030A0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" name="Text Box 10"/>
          <p:cNvSpPr txBox="1">
            <a:spLocks noChangeArrowheads="1"/>
          </p:cNvSpPr>
          <p:nvPr/>
        </p:nvSpPr>
        <p:spPr bwMode="auto">
          <a:xfrm>
            <a:off x="873126" y="1324452"/>
            <a:ext cx="106498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(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x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1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,  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y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1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" name="Text Box 10"/>
          <p:cNvSpPr txBox="1">
            <a:spLocks noChangeArrowheads="1"/>
          </p:cNvSpPr>
          <p:nvPr/>
        </p:nvSpPr>
        <p:spPr bwMode="auto">
          <a:xfrm>
            <a:off x="5671833" y="1326714"/>
            <a:ext cx="107202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(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x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2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, 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y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2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) 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" name="Text Box 10"/>
          <p:cNvSpPr txBox="1">
            <a:spLocks noChangeArrowheads="1"/>
          </p:cNvSpPr>
          <p:nvPr/>
        </p:nvSpPr>
        <p:spPr bwMode="auto">
          <a:xfrm>
            <a:off x="2305442" y="1334118"/>
            <a:ext cx="92314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(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x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, 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y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2344957" y="1751220"/>
            <a:ext cx="112236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AP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: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PB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" name="Text Box 10"/>
          <p:cNvSpPr txBox="1">
            <a:spLocks noChangeArrowheads="1"/>
          </p:cNvSpPr>
          <p:nvPr/>
        </p:nvSpPr>
        <p:spPr bwMode="auto">
          <a:xfrm>
            <a:off x="3347810" y="1751220"/>
            <a:ext cx="4034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3721238" y="1751220"/>
            <a:ext cx="153899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1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: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2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 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80217" y="335823"/>
            <a:ext cx="5776757" cy="369229"/>
          </a:xfrm>
          <a:prstGeom prst="rect">
            <a:avLst/>
          </a:prstGeom>
          <a:solidFill>
            <a:srgbClr val="6EF8EB"/>
          </a:solidFill>
          <a:ln w="1905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>
              <a:defRPr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Bookman Old Style" panose="02050604050505020204" pitchFamily="18" charset="0"/>
              </a:rPr>
              <a:t>SECTION FORMULA FOR INTERNAL DIVISION</a:t>
            </a:r>
          </a:p>
        </p:txBody>
      </p:sp>
      <p:sp>
        <p:nvSpPr>
          <p:cNvPr id="22" name="Rectangle 4"/>
          <p:cNvSpPr>
            <a:spLocks noChangeArrowheads="1"/>
          </p:cNvSpPr>
          <p:nvPr/>
        </p:nvSpPr>
        <p:spPr bwMode="auto">
          <a:xfrm>
            <a:off x="879493" y="3606930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3" name="Rectangle 4"/>
          <p:cNvSpPr>
            <a:spLocks noChangeArrowheads="1"/>
          </p:cNvSpPr>
          <p:nvPr/>
        </p:nvSpPr>
        <p:spPr bwMode="auto">
          <a:xfrm>
            <a:off x="1139313" y="3399596"/>
            <a:ext cx="69751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4" name="Rectangle 4"/>
          <p:cNvSpPr>
            <a:spLocks noChangeArrowheads="1"/>
          </p:cNvSpPr>
          <p:nvPr/>
        </p:nvSpPr>
        <p:spPr bwMode="auto">
          <a:xfrm>
            <a:off x="1461729" y="3399596"/>
            <a:ext cx="4259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1761231" y="3399596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1196993" y="3791596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1761231" y="3732971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4" name="Rectangle 4"/>
          <p:cNvSpPr>
            <a:spLocks noChangeArrowheads="1"/>
          </p:cNvSpPr>
          <p:nvPr/>
        </p:nvSpPr>
        <p:spPr bwMode="auto">
          <a:xfrm>
            <a:off x="1970746" y="3399596"/>
            <a:ext cx="79626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5" name="Rectangle 4"/>
          <p:cNvSpPr>
            <a:spLocks noChangeArrowheads="1"/>
          </p:cNvSpPr>
          <p:nvPr/>
        </p:nvSpPr>
        <p:spPr bwMode="auto">
          <a:xfrm>
            <a:off x="2343317" y="3399596"/>
            <a:ext cx="4259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8" name="Rectangle 4"/>
          <p:cNvSpPr>
            <a:spLocks noChangeArrowheads="1"/>
          </p:cNvSpPr>
          <p:nvPr/>
        </p:nvSpPr>
        <p:spPr bwMode="auto">
          <a:xfrm>
            <a:off x="1283494" y="3732971"/>
            <a:ext cx="70961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9" name="Rectangle 4"/>
          <p:cNvSpPr>
            <a:spLocks noChangeArrowheads="1"/>
          </p:cNvSpPr>
          <p:nvPr/>
        </p:nvSpPr>
        <p:spPr bwMode="auto">
          <a:xfrm>
            <a:off x="2065132" y="3732971"/>
            <a:ext cx="80759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0" name="Rectangle 4"/>
          <p:cNvSpPr>
            <a:spLocks noChangeArrowheads="1"/>
          </p:cNvSpPr>
          <p:nvPr/>
        </p:nvSpPr>
        <p:spPr bwMode="auto">
          <a:xfrm>
            <a:off x="618519" y="3606930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5" name="Rectangle 4"/>
          <p:cNvSpPr>
            <a:spLocks noChangeArrowheads="1"/>
          </p:cNvSpPr>
          <p:nvPr/>
        </p:nvSpPr>
        <p:spPr bwMode="auto">
          <a:xfrm>
            <a:off x="3999724" y="3606930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6" name="Rectangle 4"/>
          <p:cNvSpPr>
            <a:spLocks noChangeArrowheads="1"/>
          </p:cNvSpPr>
          <p:nvPr/>
        </p:nvSpPr>
        <p:spPr bwMode="auto">
          <a:xfrm>
            <a:off x="4299931" y="3399596"/>
            <a:ext cx="104032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7" name="Rectangle 4"/>
          <p:cNvSpPr>
            <a:spLocks noChangeArrowheads="1"/>
          </p:cNvSpPr>
          <p:nvPr/>
        </p:nvSpPr>
        <p:spPr bwMode="auto">
          <a:xfrm>
            <a:off x="4664510" y="3399596"/>
            <a:ext cx="4259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8" name="Rectangle 4"/>
          <p:cNvSpPr>
            <a:spLocks noChangeArrowheads="1"/>
          </p:cNvSpPr>
          <p:nvPr/>
        </p:nvSpPr>
        <p:spPr bwMode="auto">
          <a:xfrm>
            <a:off x="4954487" y="3399596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4320447" y="3791596"/>
            <a:ext cx="159153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4"/>
          <p:cNvSpPr>
            <a:spLocks noChangeArrowheads="1"/>
          </p:cNvSpPr>
          <p:nvPr/>
        </p:nvSpPr>
        <p:spPr bwMode="auto">
          <a:xfrm>
            <a:off x="4954487" y="3732971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1" name="Rectangle 4"/>
          <p:cNvSpPr>
            <a:spLocks noChangeArrowheads="1"/>
          </p:cNvSpPr>
          <p:nvPr/>
        </p:nvSpPr>
        <p:spPr bwMode="auto">
          <a:xfrm>
            <a:off x="5129078" y="3399596"/>
            <a:ext cx="5938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2" name="Rectangle 4"/>
          <p:cNvSpPr>
            <a:spLocks noChangeArrowheads="1"/>
          </p:cNvSpPr>
          <p:nvPr/>
        </p:nvSpPr>
        <p:spPr bwMode="auto">
          <a:xfrm>
            <a:off x="5496907" y="3399596"/>
            <a:ext cx="4259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3" name="Rectangle 4"/>
          <p:cNvSpPr>
            <a:spLocks noChangeArrowheads="1"/>
          </p:cNvSpPr>
          <p:nvPr/>
        </p:nvSpPr>
        <p:spPr bwMode="auto">
          <a:xfrm>
            <a:off x="4516532" y="3732971"/>
            <a:ext cx="51584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4" name="Rectangle 4"/>
          <p:cNvSpPr>
            <a:spLocks noChangeArrowheads="1"/>
          </p:cNvSpPr>
          <p:nvPr/>
        </p:nvSpPr>
        <p:spPr bwMode="auto">
          <a:xfrm>
            <a:off x="5223463" y="3732971"/>
            <a:ext cx="63123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5" name="Rectangle 4"/>
          <p:cNvSpPr>
            <a:spLocks noChangeArrowheads="1"/>
          </p:cNvSpPr>
          <p:nvPr/>
        </p:nvSpPr>
        <p:spPr bwMode="auto">
          <a:xfrm>
            <a:off x="3738750" y="3606930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1239839" y="2657038"/>
            <a:ext cx="2065181" cy="526021"/>
            <a:chOff x="4008611" y="5280157"/>
            <a:chExt cx="2065181" cy="526021"/>
          </a:xfrm>
        </p:grpSpPr>
        <p:sp>
          <p:nvSpPr>
            <p:cNvPr id="50" name="Rounded Rectangle 49"/>
            <p:cNvSpPr/>
            <p:nvPr/>
          </p:nvSpPr>
          <p:spPr bwMode="auto">
            <a:xfrm rot="10800000" flipH="1" flipV="1">
              <a:off x="4008611" y="5280157"/>
              <a:ext cx="2065181" cy="526021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075415" y="5365080"/>
              <a:ext cx="1913050" cy="338554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defTabSz="913464">
                <a:defRPr sz="1600" kern="0">
                  <a:solidFill>
                    <a:prstClr val="white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dirty="0"/>
                <a:t>Consider </a:t>
              </a:r>
              <a:r>
                <a:rPr lang="en-US" dirty="0" err="1"/>
                <a:t>seg</a:t>
              </a:r>
              <a:r>
                <a:rPr lang="en-US" dirty="0"/>
                <a:t> AB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345454" y="2617993"/>
            <a:ext cx="2064145" cy="566629"/>
            <a:chOff x="3983389" y="5177193"/>
            <a:chExt cx="2064145" cy="566629"/>
          </a:xfrm>
        </p:grpSpPr>
        <p:sp>
          <p:nvSpPr>
            <p:cNvPr id="53" name="Rounded Rectangle 52"/>
            <p:cNvSpPr/>
            <p:nvPr/>
          </p:nvSpPr>
          <p:spPr bwMode="auto">
            <a:xfrm rot="10800000" flipH="1" flipV="1">
              <a:off x="3983389" y="5177193"/>
              <a:ext cx="2064144" cy="56662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003138" y="5272489"/>
              <a:ext cx="2044396" cy="338554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defTabSz="913464">
                <a:defRPr sz="1600" kern="0">
                  <a:solidFill>
                    <a:prstClr val="white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dirty="0"/>
                <a:t>Let  A </a:t>
              </a:r>
              <a:r>
                <a:rPr lang="en-US" dirty="0" smtClean="0"/>
                <a:t> </a:t>
              </a:r>
              <a:r>
                <a:rPr lang="en-US" dirty="0"/>
                <a:t>(</a:t>
              </a:r>
              <a:r>
                <a:rPr lang="en-US" i="1" dirty="0"/>
                <a:t>x</a:t>
              </a:r>
              <a:r>
                <a:rPr lang="en-US" baseline="-25000" dirty="0"/>
                <a:t>1</a:t>
              </a:r>
              <a:r>
                <a:rPr lang="en-US" dirty="0"/>
                <a:t>, </a:t>
              </a:r>
              <a:r>
                <a:rPr lang="en-US" i="1" dirty="0" smtClean="0"/>
                <a:t>y</a:t>
              </a:r>
              <a:r>
                <a:rPr lang="en-US" baseline="-25000" dirty="0" smtClean="0"/>
                <a:t>1</a:t>
              </a:r>
              <a:r>
                <a:rPr lang="en-US" dirty="0" smtClean="0"/>
                <a:t>)</a:t>
              </a:r>
              <a:endParaRPr lang="en-US" dirty="0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1306643" y="2631040"/>
            <a:ext cx="1944518" cy="578018"/>
            <a:chOff x="4039393" y="5171498"/>
            <a:chExt cx="1944518" cy="578018"/>
          </a:xfrm>
        </p:grpSpPr>
        <p:sp>
          <p:nvSpPr>
            <p:cNvPr id="67" name="Rounded Rectangle 66"/>
            <p:cNvSpPr/>
            <p:nvPr/>
          </p:nvSpPr>
          <p:spPr bwMode="auto">
            <a:xfrm rot="10800000" flipH="1" flipV="1">
              <a:off x="4039393" y="5171498"/>
              <a:ext cx="1944517" cy="578018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066761" y="5272489"/>
              <a:ext cx="1917150" cy="338554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defTabSz="913464">
                <a:defRPr sz="1600" kern="0">
                  <a:solidFill>
                    <a:prstClr val="white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dirty="0"/>
                <a:t>Let B </a:t>
              </a:r>
              <a:r>
                <a:rPr lang="en-US" dirty="0" smtClean="0"/>
                <a:t> </a:t>
              </a:r>
              <a:r>
                <a:rPr lang="en-US" dirty="0"/>
                <a:t>(</a:t>
              </a:r>
              <a:r>
                <a:rPr lang="en-US" i="1" dirty="0"/>
                <a:t>x</a:t>
              </a:r>
              <a:r>
                <a:rPr lang="en-US" baseline="-25000" dirty="0"/>
                <a:t>2</a:t>
              </a:r>
              <a:r>
                <a:rPr lang="en-US" dirty="0"/>
                <a:t>, </a:t>
              </a:r>
              <a:r>
                <a:rPr lang="en-US" i="1" dirty="0"/>
                <a:t>y</a:t>
              </a:r>
              <a:r>
                <a:rPr lang="en-US" baseline="-25000" dirty="0"/>
                <a:t>2</a:t>
              </a:r>
              <a:r>
                <a:rPr lang="en-US" dirty="0"/>
                <a:t>)</a:t>
              </a: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912760" y="2481697"/>
            <a:ext cx="2856401" cy="794741"/>
            <a:chOff x="3920416" y="5167559"/>
            <a:chExt cx="2856401" cy="794741"/>
          </a:xfrm>
        </p:grpSpPr>
        <p:sp>
          <p:nvSpPr>
            <p:cNvPr id="74" name="Rounded Rectangle 73"/>
            <p:cNvSpPr/>
            <p:nvPr/>
          </p:nvSpPr>
          <p:spPr bwMode="auto">
            <a:xfrm rot="10800000" flipH="1" flipV="1">
              <a:off x="3920416" y="5167559"/>
              <a:ext cx="2856401" cy="794741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978190" y="5272489"/>
              <a:ext cx="2703408" cy="584775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defTabSz="913464">
                <a:defRPr sz="1600" kern="0">
                  <a:solidFill>
                    <a:prstClr val="white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dirty="0"/>
                <a:t>Consider point P on </a:t>
              </a:r>
              <a:r>
                <a:rPr lang="en-US" dirty="0" err="1"/>
                <a:t>seg</a:t>
              </a:r>
              <a:r>
                <a:rPr lang="en-US" dirty="0"/>
                <a:t> AB such that A-P-B</a:t>
              </a: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1398727" y="2668870"/>
            <a:ext cx="1760347" cy="420395"/>
            <a:chOff x="4139098" y="5257930"/>
            <a:chExt cx="1760347" cy="420395"/>
          </a:xfrm>
        </p:grpSpPr>
        <p:sp>
          <p:nvSpPr>
            <p:cNvPr id="77" name="Rounded Rectangle 76"/>
            <p:cNvSpPr/>
            <p:nvPr/>
          </p:nvSpPr>
          <p:spPr bwMode="auto">
            <a:xfrm rot="10800000" flipH="1" flipV="1">
              <a:off x="4139098" y="5257930"/>
              <a:ext cx="1760347" cy="42039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165886" y="5272489"/>
              <a:ext cx="1718900" cy="338554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defTabSz="913464">
                <a:defRPr sz="1600" kern="0">
                  <a:solidFill>
                    <a:prstClr val="white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dirty="0"/>
                <a:t>Let P </a:t>
              </a:r>
              <a:r>
                <a:rPr lang="en-US" dirty="0" smtClean="0"/>
                <a:t> </a:t>
              </a:r>
              <a:r>
                <a:rPr lang="en-US" dirty="0"/>
                <a:t>(</a:t>
              </a:r>
              <a:r>
                <a:rPr lang="en-US" i="1" dirty="0"/>
                <a:t>x</a:t>
              </a:r>
              <a:r>
                <a:rPr lang="en-US" dirty="0"/>
                <a:t>, </a:t>
              </a:r>
              <a:r>
                <a:rPr lang="en-US" i="1" dirty="0"/>
                <a:t>y</a:t>
              </a:r>
              <a:r>
                <a:rPr lang="en-US" dirty="0"/>
                <a:t>)</a:t>
              </a: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782955" y="2305350"/>
            <a:ext cx="3124004" cy="1229398"/>
            <a:chOff x="3779358" y="5085646"/>
            <a:chExt cx="3124004" cy="1229398"/>
          </a:xfrm>
        </p:grpSpPr>
        <p:sp>
          <p:nvSpPr>
            <p:cNvPr id="80" name="Rounded Rectangle 79"/>
            <p:cNvSpPr/>
            <p:nvPr/>
          </p:nvSpPr>
          <p:spPr bwMode="auto">
            <a:xfrm rot="10800000" flipH="1" flipV="1">
              <a:off x="3779358" y="5085646"/>
              <a:ext cx="3124004" cy="1229398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978190" y="5272489"/>
              <a:ext cx="2703408" cy="830997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defTabSz="913464">
                <a:defRPr sz="1600" kern="0">
                  <a:solidFill>
                    <a:prstClr val="white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dirty="0"/>
                <a:t>Now, let us understand the formula for finding coordinates of point ‘P’</a:t>
              </a:r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917789" y="2546775"/>
            <a:ext cx="2942953" cy="746548"/>
            <a:chOff x="3861265" y="5201886"/>
            <a:chExt cx="2942953" cy="746548"/>
          </a:xfrm>
        </p:grpSpPr>
        <p:sp>
          <p:nvSpPr>
            <p:cNvPr id="83" name="Rounded Rectangle 82"/>
            <p:cNvSpPr/>
            <p:nvPr/>
          </p:nvSpPr>
          <p:spPr bwMode="auto">
            <a:xfrm rot="10800000" flipH="1" flipV="1">
              <a:off x="3861265" y="5201886"/>
              <a:ext cx="2942953" cy="746548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3978190" y="5272489"/>
              <a:ext cx="2703408" cy="584775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defTabSz="913464">
                <a:defRPr sz="1600" kern="0">
                  <a:solidFill>
                    <a:prstClr val="white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dirty="0"/>
                <a:t>Let point P divides </a:t>
              </a:r>
              <a:r>
                <a:rPr lang="en-US" dirty="0" err="1"/>
                <a:t>seg</a:t>
              </a:r>
              <a:r>
                <a:rPr lang="en-US" dirty="0"/>
                <a:t> AB in the ratio </a:t>
              </a:r>
              <a:r>
                <a:rPr lang="en-US" i="1" dirty="0"/>
                <a:t>m</a:t>
              </a:r>
              <a:r>
                <a:rPr lang="en-US" dirty="0"/>
                <a:t> : </a:t>
              </a:r>
              <a:r>
                <a:rPr lang="en-US" i="1" dirty="0"/>
                <a:t>n</a:t>
              </a:r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498286" y="2228240"/>
            <a:ext cx="3529764" cy="1365996"/>
            <a:chOff x="3970419" y="5112682"/>
            <a:chExt cx="3529764" cy="1365996"/>
          </a:xfrm>
        </p:grpSpPr>
        <p:sp>
          <p:nvSpPr>
            <p:cNvPr id="91" name="Rounded Rectangle 90"/>
            <p:cNvSpPr/>
            <p:nvPr/>
          </p:nvSpPr>
          <p:spPr bwMode="auto">
            <a:xfrm rot="10800000" flipH="1" flipV="1">
              <a:off x="3970419" y="5112682"/>
              <a:ext cx="3529764" cy="136599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3978189" y="5272489"/>
              <a:ext cx="3487169" cy="1077218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defTabSz="913464">
                <a:defRPr sz="1600" kern="0">
                  <a:solidFill>
                    <a:prstClr val="white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dirty="0"/>
                <a:t>Section formula for internal division is used to find coordinates of point of internal division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0663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40" dur="2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2000"/>
                            </p:stCondLst>
                            <p:childTnLst>
                              <p:par>
                                <p:cTn id="2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2500"/>
                            </p:stCondLst>
                            <p:childTnLst>
                              <p:par>
                                <p:cTn id="24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8" fill="hold">
                      <p:stCondLst>
                        <p:cond delay="indefinite"/>
                      </p:stCondLst>
                      <p:childTnLst>
                        <p:par>
                          <p:cTn id="289" fill="hold">
                            <p:stCondLst>
                              <p:cond delay="0"/>
                            </p:stCondLst>
                            <p:childTnLst>
                              <p:par>
                                <p:cTn id="290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3" fill="hold">
                      <p:stCondLst>
                        <p:cond delay="indefinite"/>
                      </p:stCondLst>
                      <p:childTnLst>
                        <p:par>
                          <p:cTn id="294" fill="hold">
                            <p:stCondLst>
                              <p:cond delay="0"/>
                            </p:stCondLst>
                            <p:childTnLst>
                              <p:par>
                                <p:cTn id="2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8" fill="hold">
                      <p:stCondLst>
                        <p:cond delay="indefinite"/>
                      </p:stCondLst>
                      <p:childTnLst>
                        <p:par>
                          <p:cTn id="299" fill="hold">
                            <p:stCondLst>
                              <p:cond delay="0"/>
                            </p:stCondLst>
                            <p:childTnLst>
                              <p:par>
                                <p:cTn id="3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8" fill="hold">
                      <p:stCondLst>
                        <p:cond delay="indefinite"/>
                      </p:stCondLst>
                      <p:childTnLst>
                        <p:par>
                          <p:cTn id="309" fill="hold">
                            <p:stCondLst>
                              <p:cond delay="0"/>
                            </p:stCondLst>
                            <p:childTnLst>
                              <p:par>
                                <p:cTn id="3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3" fill="hold">
                      <p:stCondLst>
                        <p:cond delay="indefinite"/>
                      </p:stCondLst>
                      <p:childTnLst>
                        <p:par>
                          <p:cTn id="314" fill="hold">
                            <p:stCondLst>
                              <p:cond delay="0"/>
                            </p:stCondLst>
                            <p:childTnLst>
                              <p:par>
                                <p:cTn id="3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0"/>
                            </p:stCondLst>
                            <p:childTnLst>
                              <p:par>
                                <p:cTn id="3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8" fill="hold">
                      <p:stCondLst>
                        <p:cond delay="indefinite"/>
                      </p:stCondLst>
                      <p:childTnLst>
                        <p:par>
                          <p:cTn id="329" fill="hold">
                            <p:stCondLst>
                              <p:cond delay="0"/>
                            </p:stCondLst>
                            <p:childTnLst>
                              <p:par>
                                <p:cTn id="3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3" fill="hold">
                            <p:stCondLst>
                              <p:cond delay="500"/>
                            </p:stCondLst>
                            <p:childTnLst>
                              <p:par>
                                <p:cTn id="334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500"/>
                            </p:stCondLst>
                            <p:childTnLst>
                              <p:par>
                                <p:cTn id="337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2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41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2" fill="hold">
                            <p:stCondLst>
                              <p:cond delay="2500"/>
                            </p:stCondLst>
                            <p:childTnLst>
                              <p:par>
                                <p:cTn id="34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6" grpId="1" animBg="1"/>
      <p:bldP spid="85" grpId="0" animBg="1"/>
      <p:bldP spid="85" grpId="1" animBg="1"/>
      <p:bldP spid="2" grpId="0" animBg="1"/>
      <p:bldP spid="71" grpId="0" animBg="1"/>
      <p:bldP spid="70" grpId="0" animBg="1"/>
      <p:bldP spid="32" grpId="0" animBg="1"/>
      <p:bldP spid="32" grpId="1" animBg="1"/>
      <p:bldP spid="32" grpId="2" animBg="1"/>
      <p:bldP spid="32" grpId="3" animBg="1"/>
      <p:bldP spid="33" grpId="0" animBg="1"/>
      <p:bldP spid="33" grpId="1" animBg="1"/>
      <p:bldP spid="36" grpId="0" animBg="1"/>
      <p:bldP spid="36" grpId="1" animBg="1"/>
      <p:bldP spid="37" grpId="0" animBg="1"/>
      <p:bldP spid="37" grpId="1" animBg="1"/>
      <p:bldP spid="37" grpId="2" animBg="1"/>
      <p:bldP spid="37" grpId="3" animBg="1"/>
      <p:bldP spid="68" grpId="0" animBg="1"/>
      <p:bldP spid="68" grpId="1" animBg="1"/>
      <p:bldP spid="69" grpId="0" animBg="1"/>
      <p:bldP spid="69" grpId="1" animBg="1"/>
      <p:bldP spid="3" grpId="0" animBg="1"/>
      <p:bldP spid="4" grpId="0"/>
      <p:bldP spid="5" grpId="0"/>
      <p:bldP spid="12" grpId="0" animBg="1"/>
      <p:bldP spid="14" grpId="0" animBg="1"/>
      <p:bldP spid="22" grpId="0"/>
      <p:bldP spid="23" grpId="0"/>
      <p:bldP spid="24" grpId="0"/>
      <p:bldP spid="25" grpId="0"/>
      <p:bldP spid="30" grpId="0"/>
      <p:bldP spid="34" grpId="0"/>
      <p:bldP spid="35" grpId="0"/>
      <p:bldP spid="38" grpId="0"/>
      <p:bldP spid="39" grpId="0"/>
      <p:bldP spid="40" grpId="0"/>
      <p:bldP spid="55" grpId="0"/>
      <p:bldP spid="56" grpId="0"/>
      <p:bldP spid="57" grpId="0"/>
      <p:bldP spid="58" grpId="0"/>
      <p:bldP spid="60" grpId="0"/>
      <p:bldP spid="61" grpId="0"/>
      <p:bldP spid="62" grpId="0"/>
      <p:bldP spid="63" grpId="0"/>
      <p:bldP spid="64" grpId="0"/>
      <p:bldP spid="6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34943" y="1369610"/>
            <a:ext cx="345416" cy="333840"/>
          </a:xfrm>
          <a:prstGeom prst="rect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401136" y="1369610"/>
            <a:ext cx="345416" cy="333840"/>
          </a:xfrm>
          <a:prstGeom prst="rect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337243" y="1739041"/>
            <a:ext cx="2490210" cy="405009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5" name="AutoShape 30"/>
          <p:cNvSpPr>
            <a:spLocks noChangeArrowheads="1"/>
          </p:cNvSpPr>
          <p:nvPr/>
        </p:nvSpPr>
        <p:spPr bwMode="auto">
          <a:xfrm>
            <a:off x="2943758" y="3065122"/>
            <a:ext cx="2286449" cy="914445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12700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none" anchor="ctr"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6" name="AutoShape 30"/>
          <p:cNvSpPr>
            <a:spLocks noChangeArrowheads="1"/>
          </p:cNvSpPr>
          <p:nvPr/>
        </p:nvSpPr>
        <p:spPr bwMode="auto">
          <a:xfrm>
            <a:off x="545494" y="3065122"/>
            <a:ext cx="2286449" cy="914445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 w="12700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none" anchor="ctr"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51769" y="1776706"/>
            <a:ext cx="403513" cy="333840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807735" y="1376028"/>
            <a:ext cx="345416" cy="333840"/>
          </a:xfrm>
          <a:prstGeom prst="rect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72955" y="1370914"/>
            <a:ext cx="345416" cy="333840"/>
          </a:xfrm>
          <a:prstGeom prst="rect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46113" y="1776706"/>
            <a:ext cx="404465" cy="333840"/>
          </a:xfrm>
          <a:prstGeom prst="rect">
            <a:avLst/>
          </a:prstGeom>
          <a:solidFill>
            <a:srgbClr val="00B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07784" y="1376028"/>
            <a:ext cx="345416" cy="333840"/>
          </a:xfrm>
          <a:prstGeom prst="rect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479696" y="1370914"/>
            <a:ext cx="345416" cy="333840"/>
          </a:xfrm>
          <a:prstGeom prst="rect">
            <a:avLst/>
          </a:prstGeom>
          <a:solidFill>
            <a:srgbClr val="00B0F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Line 5"/>
          <p:cNvSpPr>
            <a:spLocks noChangeShapeType="1"/>
          </p:cNvSpPr>
          <p:nvPr/>
        </p:nvSpPr>
        <p:spPr bwMode="auto">
          <a:xfrm>
            <a:off x="1320800" y="1039813"/>
            <a:ext cx="4846638" cy="0"/>
          </a:xfrm>
          <a:prstGeom prst="line">
            <a:avLst/>
          </a:prstGeom>
          <a:noFill/>
          <a:ln w="28575">
            <a:solidFill>
              <a:srgbClr val="C00000"/>
            </a:solidFill>
            <a:round/>
            <a:headEnd type="oval" w="med" len="med"/>
            <a:tailEnd type="oval" w="med" len="med"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Text Box 6"/>
          <p:cNvSpPr txBox="1">
            <a:spLocks noChangeArrowheads="1"/>
          </p:cNvSpPr>
          <p:nvPr/>
        </p:nvSpPr>
        <p:spPr bwMode="auto">
          <a:xfrm>
            <a:off x="1020763" y="1068388"/>
            <a:ext cx="635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A</a:t>
            </a:r>
          </a:p>
        </p:txBody>
      </p:sp>
      <p:sp>
        <p:nvSpPr>
          <p:cNvPr id="15" name="Text Box 7"/>
          <p:cNvSpPr txBox="1">
            <a:spLocks noChangeArrowheads="1"/>
          </p:cNvSpPr>
          <p:nvPr/>
        </p:nvSpPr>
        <p:spPr bwMode="auto">
          <a:xfrm>
            <a:off x="5846763" y="1081088"/>
            <a:ext cx="635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B</a:t>
            </a:r>
          </a:p>
        </p:txBody>
      </p:sp>
      <p:grpSp>
        <p:nvGrpSpPr>
          <p:cNvPr id="16" name="Group 14"/>
          <p:cNvGrpSpPr>
            <a:grpSpLocks/>
          </p:cNvGrpSpPr>
          <p:nvPr/>
        </p:nvGrpSpPr>
        <p:grpSpPr bwMode="auto">
          <a:xfrm>
            <a:off x="2381250" y="984251"/>
            <a:ext cx="635000" cy="461963"/>
            <a:chOff x="1913" y="603"/>
            <a:chExt cx="400" cy="291"/>
          </a:xfrm>
        </p:grpSpPr>
        <p:sp>
          <p:nvSpPr>
            <p:cNvPr id="17" name="Oval 8"/>
            <p:cNvSpPr>
              <a:spLocks noChangeArrowheads="1"/>
            </p:cNvSpPr>
            <p:nvPr/>
          </p:nvSpPr>
          <p:spPr bwMode="auto">
            <a:xfrm>
              <a:off x="2074" y="603"/>
              <a:ext cx="70" cy="70"/>
            </a:xfrm>
            <a:prstGeom prst="ellipse">
              <a:avLst/>
            </a:prstGeom>
            <a:solidFill>
              <a:srgbClr val="C00000"/>
            </a:solidFill>
            <a:ln w="9525">
              <a:solidFill>
                <a:srgbClr val="C00000"/>
              </a:solidFill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none" anchor="ctr"/>
            <a:lstStyle/>
            <a:p>
              <a:pPr algn="l"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18" name="Text Box 9"/>
            <p:cNvSpPr txBox="1">
              <a:spLocks noChangeArrowheads="1"/>
            </p:cNvSpPr>
            <p:nvPr/>
          </p:nvSpPr>
          <p:spPr bwMode="auto">
            <a:xfrm>
              <a:off x="1913" y="661"/>
              <a:ext cx="400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latin typeface="Bookman Old Style" pitchFamily="18" charset="0"/>
                </a:rPr>
                <a:t>P</a:t>
              </a:r>
            </a:p>
          </p:txBody>
        </p:sp>
      </p:grpSp>
      <p:sp>
        <p:nvSpPr>
          <p:cNvPr id="19" name="Line 13"/>
          <p:cNvSpPr>
            <a:spLocks noChangeShapeType="1"/>
          </p:cNvSpPr>
          <p:nvPr/>
        </p:nvSpPr>
        <p:spPr bwMode="auto">
          <a:xfrm>
            <a:off x="2889041" y="2653664"/>
            <a:ext cx="0" cy="1472561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1" name="Text Box 10"/>
          <p:cNvSpPr txBox="1">
            <a:spLocks noChangeArrowheads="1"/>
          </p:cNvSpPr>
          <p:nvPr/>
        </p:nvSpPr>
        <p:spPr bwMode="auto">
          <a:xfrm>
            <a:off x="873126" y="1324452"/>
            <a:ext cx="106498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(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x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1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,  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y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1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2" name="Text Box 10"/>
          <p:cNvSpPr txBox="1">
            <a:spLocks noChangeArrowheads="1"/>
          </p:cNvSpPr>
          <p:nvPr/>
        </p:nvSpPr>
        <p:spPr bwMode="auto">
          <a:xfrm>
            <a:off x="5671833" y="1326714"/>
            <a:ext cx="107202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(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x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2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, 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y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2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) 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3" name="Text Box 10"/>
          <p:cNvSpPr txBox="1">
            <a:spLocks noChangeArrowheads="1"/>
          </p:cNvSpPr>
          <p:nvPr/>
        </p:nvSpPr>
        <p:spPr bwMode="auto">
          <a:xfrm>
            <a:off x="2305442" y="1334118"/>
            <a:ext cx="92314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(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x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, 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y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4" name="Text Box 10"/>
          <p:cNvSpPr txBox="1">
            <a:spLocks noChangeArrowheads="1"/>
          </p:cNvSpPr>
          <p:nvPr/>
        </p:nvSpPr>
        <p:spPr bwMode="auto">
          <a:xfrm>
            <a:off x="2344957" y="1751220"/>
            <a:ext cx="112236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AP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: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PB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5" name="Text Box 10"/>
          <p:cNvSpPr txBox="1">
            <a:spLocks noChangeArrowheads="1"/>
          </p:cNvSpPr>
          <p:nvPr/>
        </p:nvSpPr>
        <p:spPr bwMode="auto">
          <a:xfrm>
            <a:off x="3347810" y="1751220"/>
            <a:ext cx="4034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6" name="Text Box 10"/>
          <p:cNvSpPr txBox="1">
            <a:spLocks noChangeArrowheads="1"/>
          </p:cNvSpPr>
          <p:nvPr/>
        </p:nvSpPr>
        <p:spPr bwMode="auto">
          <a:xfrm>
            <a:off x="3670292" y="1751220"/>
            <a:ext cx="133344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1" fontAlgn="auto" hangingPunct="1">
              <a:spcBef>
                <a:spcPct val="50000"/>
              </a:spcBef>
              <a:spcAft>
                <a:spcPts val="0"/>
              </a:spcAf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1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: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2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 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80217" y="335823"/>
            <a:ext cx="5776757" cy="369229"/>
          </a:xfrm>
          <a:prstGeom prst="rect">
            <a:avLst/>
          </a:prstGeom>
          <a:solidFill>
            <a:srgbClr val="6EF8EB"/>
          </a:solidFill>
          <a:ln w="1905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>
              <a:defRPr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SECTION FORMULA FOR INTERNAL DIVISION</a:t>
            </a:r>
          </a:p>
        </p:txBody>
      </p:sp>
      <p:sp>
        <p:nvSpPr>
          <p:cNvPr id="28" name="Rectangle 4"/>
          <p:cNvSpPr>
            <a:spLocks noChangeArrowheads="1"/>
          </p:cNvSpPr>
          <p:nvPr/>
        </p:nvSpPr>
        <p:spPr bwMode="auto">
          <a:xfrm>
            <a:off x="879493" y="3378325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9" name="Rectangle 4"/>
          <p:cNvSpPr>
            <a:spLocks noChangeArrowheads="1"/>
          </p:cNvSpPr>
          <p:nvPr/>
        </p:nvSpPr>
        <p:spPr bwMode="auto">
          <a:xfrm>
            <a:off x="1136060" y="3170991"/>
            <a:ext cx="55968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1496654" y="3170991"/>
            <a:ext cx="4259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1" name="Rectangle 4"/>
          <p:cNvSpPr>
            <a:spLocks noChangeArrowheads="1"/>
          </p:cNvSpPr>
          <p:nvPr/>
        </p:nvSpPr>
        <p:spPr bwMode="auto">
          <a:xfrm>
            <a:off x="1796156" y="3170991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1196993" y="3562991"/>
            <a:ext cx="146304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4"/>
          <p:cNvSpPr>
            <a:spLocks noChangeArrowheads="1"/>
          </p:cNvSpPr>
          <p:nvPr/>
        </p:nvSpPr>
        <p:spPr bwMode="auto">
          <a:xfrm>
            <a:off x="1761231" y="3497223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4" name="Rectangle 4"/>
          <p:cNvSpPr>
            <a:spLocks noChangeArrowheads="1"/>
          </p:cNvSpPr>
          <p:nvPr/>
        </p:nvSpPr>
        <p:spPr bwMode="auto">
          <a:xfrm>
            <a:off x="1941385" y="3170991"/>
            <a:ext cx="53035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5" name="Rectangle 4"/>
          <p:cNvSpPr>
            <a:spLocks noChangeArrowheads="1"/>
          </p:cNvSpPr>
          <p:nvPr/>
        </p:nvSpPr>
        <p:spPr bwMode="auto">
          <a:xfrm>
            <a:off x="2287764" y="3170991"/>
            <a:ext cx="4259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6" name="Rectangle 4"/>
          <p:cNvSpPr>
            <a:spLocks noChangeArrowheads="1"/>
          </p:cNvSpPr>
          <p:nvPr/>
        </p:nvSpPr>
        <p:spPr bwMode="auto">
          <a:xfrm>
            <a:off x="1378053" y="3497223"/>
            <a:ext cx="52219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7" name="Rectangle 4"/>
          <p:cNvSpPr>
            <a:spLocks noChangeArrowheads="1"/>
          </p:cNvSpPr>
          <p:nvPr/>
        </p:nvSpPr>
        <p:spPr bwMode="auto">
          <a:xfrm>
            <a:off x="1965130" y="3497223"/>
            <a:ext cx="52566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8" name="Rectangle 4"/>
          <p:cNvSpPr>
            <a:spLocks noChangeArrowheads="1"/>
          </p:cNvSpPr>
          <p:nvPr/>
        </p:nvSpPr>
        <p:spPr bwMode="auto">
          <a:xfrm>
            <a:off x="618519" y="3378325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9" name="Rectangle 4"/>
          <p:cNvSpPr>
            <a:spLocks noChangeArrowheads="1"/>
          </p:cNvSpPr>
          <p:nvPr/>
        </p:nvSpPr>
        <p:spPr bwMode="auto">
          <a:xfrm>
            <a:off x="3399649" y="3378325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0" name="Rectangle 4"/>
          <p:cNvSpPr>
            <a:spLocks noChangeArrowheads="1"/>
          </p:cNvSpPr>
          <p:nvPr/>
        </p:nvSpPr>
        <p:spPr bwMode="auto">
          <a:xfrm>
            <a:off x="3637954" y="3170991"/>
            <a:ext cx="5514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1" name="Rectangle 4"/>
          <p:cNvSpPr>
            <a:spLocks noChangeArrowheads="1"/>
          </p:cNvSpPr>
          <p:nvPr/>
        </p:nvSpPr>
        <p:spPr bwMode="auto">
          <a:xfrm>
            <a:off x="3981885" y="3170991"/>
            <a:ext cx="4259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2" name="Rectangle 4"/>
          <p:cNvSpPr>
            <a:spLocks noChangeArrowheads="1"/>
          </p:cNvSpPr>
          <p:nvPr/>
        </p:nvSpPr>
        <p:spPr bwMode="auto">
          <a:xfrm>
            <a:off x="4281387" y="3170991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>
            <a:off x="3717149" y="3562991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"/>
          <p:cNvSpPr>
            <a:spLocks noChangeArrowheads="1"/>
          </p:cNvSpPr>
          <p:nvPr/>
        </p:nvSpPr>
        <p:spPr bwMode="auto">
          <a:xfrm>
            <a:off x="4281387" y="3504366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5" name="Rectangle 4"/>
          <p:cNvSpPr>
            <a:spLocks noChangeArrowheads="1"/>
          </p:cNvSpPr>
          <p:nvPr/>
        </p:nvSpPr>
        <p:spPr bwMode="auto">
          <a:xfrm>
            <a:off x="4457568" y="3170991"/>
            <a:ext cx="51282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6" name="Rectangle 4"/>
          <p:cNvSpPr>
            <a:spLocks noChangeArrowheads="1"/>
          </p:cNvSpPr>
          <p:nvPr/>
        </p:nvSpPr>
        <p:spPr bwMode="auto">
          <a:xfrm>
            <a:off x="4803947" y="3170991"/>
            <a:ext cx="4259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7" name="Rectangle 4"/>
          <p:cNvSpPr>
            <a:spLocks noChangeArrowheads="1"/>
          </p:cNvSpPr>
          <p:nvPr/>
        </p:nvSpPr>
        <p:spPr bwMode="auto">
          <a:xfrm>
            <a:off x="3867234" y="3504366"/>
            <a:ext cx="54759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8" name="Rectangle 4"/>
          <p:cNvSpPr>
            <a:spLocks noChangeArrowheads="1"/>
          </p:cNvSpPr>
          <p:nvPr/>
        </p:nvSpPr>
        <p:spPr bwMode="auto">
          <a:xfrm>
            <a:off x="4499555" y="3504366"/>
            <a:ext cx="55839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9" name="Rectangle 4"/>
          <p:cNvSpPr>
            <a:spLocks noChangeArrowheads="1"/>
          </p:cNvSpPr>
          <p:nvPr/>
        </p:nvSpPr>
        <p:spPr bwMode="auto">
          <a:xfrm>
            <a:off x="3138675" y="3378325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1570486" y="2144050"/>
            <a:ext cx="3316194" cy="938531"/>
            <a:chOff x="3758904" y="4997455"/>
            <a:chExt cx="3316194" cy="938531"/>
          </a:xfrm>
        </p:grpSpPr>
        <p:sp>
          <p:nvSpPr>
            <p:cNvPr id="66" name="Rounded Rectangle 65"/>
            <p:cNvSpPr/>
            <p:nvPr/>
          </p:nvSpPr>
          <p:spPr bwMode="auto">
            <a:xfrm rot="10800000" flipH="1" flipV="1">
              <a:off x="3758904" y="4997455"/>
              <a:ext cx="3316194" cy="938531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3974643" y="5175110"/>
              <a:ext cx="2930848" cy="584775"/>
            </a:xfrm>
            <a:prstGeom prst="rect">
              <a:avLst/>
            </a:prstGeom>
            <a:noFill/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defTabSz="913464">
                <a:defRPr sz="1600" kern="0">
                  <a:solidFill>
                    <a:prstClr val="white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dirty="0"/>
                <a:t>Let us understand, how to remember the formula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8557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5" presetClass="emph" presetSubtype="0" repeatCount="3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5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5" presetClass="emph" presetSubtype="0" repeatCount="3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7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500"/>
                            </p:stCondLst>
                            <p:childTnLst>
                              <p:par>
                                <p:cTn id="10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35" presetClass="emph" presetSubtype="0" repeatCount="3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9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35" presetClass="emph" presetSubtype="0" repeatCount="3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1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500"/>
                            </p:stCondLst>
                            <p:childTnLst>
                              <p:par>
                                <p:cTn id="1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000"/>
                            </p:stCondLst>
                            <p:childTnLst>
                              <p:par>
                                <p:cTn id="202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5" grpId="0" animBg="1"/>
      <p:bldP spid="6" grpId="0" animBg="1"/>
      <p:bldP spid="7" grpId="0" animBg="1"/>
      <p:bldP spid="7" grpId="1" animBg="1"/>
      <p:bldP spid="7" grpId="2" animBg="1"/>
      <p:bldP spid="7" grpId="3" animBg="1"/>
      <p:bldP spid="7" grpId="4" animBg="1"/>
      <p:bldP spid="7" grpId="5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0" grpId="2" animBg="1"/>
      <p:bldP spid="10" grpId="3" animBg="1"/>
      <p:bldP spid="10" grpId="4" animBg="1"/>
      <p:bldP spid="10" grpId="5" animBg="1"/>
      <p:bldP spid="11" grpId="0" animBg="1"/>
      <p:bldP spid="11" grpId="1" animBg="1"/>
      <p:bldP spid="12" grpId="0" animBg="1"/>
      <p:bldP spid="12" grpId="1" animBg="1"/>
      <p:bldP spid="19" grpId="0" animBg="1"/>
      <p:bldP spid="28" grpId="0"/>
      <p:bldP spid="29" grpId="0"/>
      <p:bldP spid="30" grpId="0"/>
      <p:bldP spid="31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4" grpId="0"/>
      <p:bldP spid="45" grpId="0"/>
      <p:bldP spid="46" grpId="0"/>
      <p:bldP spid="47" grpId="0"/>
      <p:bldP spid="48" grpId="0"/>
      <p:bldP spid="4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275470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Sum based on determining </a:t>
            </a:r>
          </a:p>
          <a:p>
            <a:pPr algn="l"/>
            <a:r>
              <a:rPr lang="pt-BR" altLang="en-US" sz="2000" dirty="0">
                <a:solidFill>
                  <a:srgbClr val="FF6600"/>
                </a:solidFill>
                <a:latin typeface="Bookman Old Style" pitchFamily="18" charset="0"/>
              </a:rPr>
              <a:t> </a:t>
            </a: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   the type of Quadrilateral</a:t>
            </a:r>
          </a:p>
        </p:txBody>
      </p:sp>
    </p:spTree>
    <p:extLst>
      <p:ext uri="{BB962C8B-B14F-4D97-AF65-F5344CB8AC3E}">
        <p14:creationId xmlns:p14="http://schemas.microsoft.com/office/powerpoint/2010/main" val="428514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Rectangle 190"/>
          <p:cNvSpPr/>
          <p:nvPr/>
        </p:nvSpPr>
        <p:spPr>
          <a:xfrm>
            <a:off x="5952927" y="2344077"/>
            <a:ext cx="983078" cy="244963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6515188" y="2012470"/>
            <a:ext cx="340156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93" name="Rectangle 192"/>
          <p:cNvSpPr/>
          <p:nvPr/>
        </p:nvSpPr>
        <p:spPr>
          <a:xfrm>
            <a:off x="5738205" y="2015757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90" name="Rectangle 189"/>
          <p:cNvSpPr/>
          <p:nvPr/>
        </p:nvSpPr>
        <p:spPr>
          <a:xfrm>
            <a:off x="2253302" y="2364136"/>
            <a:ext cx="983078" cy="244963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89" name="Rectangle 188"/>
          <p:cNvSpPr/>
          <p:nvPr/>
        </p:nvSpPr>
        <p:spPr>
          <a:xfrm>
            <a:off x="2793338" y="2019829"/>
            <a:ext cx="340156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88" name="Rectangle 187"/>
          <p:cNvSpPr/>
          <p:nvPr/>
        </p:nvSpPr>
        <p:spPr>
          <a:xfrm>
            <a:off x="2016355" y="2023116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6818349" y="2014158"/>
            <a:ext cx="298882" cy="242538"/>
          </a:xfrm>
          <a:prstGeom prst="rect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69" name="Rectangle 68"/>
          <p:cNvSpPr>
            <a:spLocks noChangeAspect="1"/>
          </p:cNvSpPr>
          <p:nvPr/>
        </p:nvSpPr>
        <p:spPr>
          <a:xfrm>
            <a:off x="6024773" y="1984952"/>
            <a:ext cx="298882" cy="283487"/>
          </a:xfrm>
          <a:prstGeom prst="rect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63" name="Rectangle 62"/>
          <p:cNvSpPr>
            <a:spLocks noChangeAspect="1"/>
          </p:cNvSpPr>
          <p:nvPr/>
        </p:nvSpPr>
        <p:spPr>
          <a:xfrm>
            <a:off x="2319770" y="2000241"/>
            <a:ext cx="298882" cy="283487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5" name="AutoShape 30"/>
          <p:cNvSpPr>
            <a:spLocks noChangeArrowheads="1"/>
          </p:cNvSpPr>
          <p:nvPr/>
        </p:nvSpPr>
        <p:spPr bwMode="auto">
          <a:xfrm>
            <a:off x="5074345" y="3897306"/>
            <a:ext cx="1103956" cy="40611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600" b="0" ker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88" name="Rounded Rectangle 87"/>
          <p:cNvSpPr/>
          <p:nvPr/>
        </p:nvSpPr>
        <p:spPr>
          <a:xfrm>
            <a:off x="889792" y="535411"/>
            <a:ext cx="4124325" cy="314281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3128874" y="2023116"/>
            <a:ext cx="287220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6" name="Line 9"/>
          <p:cNvSpPr>
            <a:spLocks noChangeShapeType="1"/>
          </p:cNvSpPr>
          <p:nvPr/>
        </p:nvSpPr>
        <p:spPr bwMode="auto">
          <a:xfrm>
            <a:off x="4648200" y="1903010"/>
            <a:ext cx="0" cy="2286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14220" y="3896584"/>
            <a:ext cx="16888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2000" dirty="0" smtClean="0">
                <a:solidFill>
                  <a:prstClr val="black"/>
                </a:solidFill>
                <a:latin typeface="Symbol" panose="05050102010706020507" pitchFamily="18" charset="2"/>
              </a:rPr>
              <a:t>\  </a:t>
            </a:r>
            <a:r>
              <a:rPr lang="en-US" sz="2000" dirty="0" smtClean="0">
                <a:solidFill>
                  <a:prstClr val="black"/>
                </a:solidFill>
                <a:latin typeface="Bookman Old Style" pitchFamily="18" charset="0"/>
              </a:rPr>
              <a:t>P </a:t>
            </a:r>
            <a:r>
              <a:rPr lang="en-US" sz="2000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(</a:t>
            </a:r>
            <a:r>
              <a:rPr lang="en-US" sz="2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1, 0)</a:t>
            </a:r>
          </a:p>
        </p:txBody>
      </p: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1152525" y="2131790"/>
            <a:ext cx="7747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" name="Rectangle 4"/>
          <p:cNvSpPr>
            <a:spLocks noChangeArrowheads="1"/>
          </p:cNvSpPr>
          <p:nvPr/>
        </p:nvSpPr>
        <p:spPr bwMode="auto">
          <a:xfrm>
            <a:off x="1258620" y="4146657"/>
            <a:ext cx="33527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1581150" y="2859946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22" name="Rectangle 4"/>
          <p:cNvSpPr>
            <a:spLocks noChangeArrowheads="1"/>
          </p:cNvSpPr>
          <p:nvPr/>
        </p:nvSpPr>
        <p:spPr bwMode="auto">
          <a:xfrm>
            <a:off x="1961191" y="2690712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3" name="Rectangle 4"/>
          <p:cNvSpPr>
            <a:spLocks noChangeArrowheads="1"/>
          </p:cNvSpPr>
          <p:nvPr/>
        </p:nvSpPr>
        <p:spPr bwMode="auto">
          <a:xfrm>
            <a:off x="2107537" y="2690712"/>
            <a:ext cx="48437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(4)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4" name="Rectangle 4"/>
          <p:cNvSpPr>
            <a:spLocks noChangeArrowheads="1"/>
          </p:cNvSpPr>
          <p:nvPr/>
        </p:nvSpPr>
        <p:spPr bwMode="auto">
          <a:xfrm>
            <a:off x="2466461" y="2690712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2678890" y="2690712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6" name="Rectangle 4"/>
          <p:cNvSpPr>
            <a:spLocks noChangeArrowheads="1"/>
          </p:cNvSpPr>
          <p:nvPr/>
        </p:nvSpPr>
        <p:spPr bwMode="auto">
          <a:xfrm>
            <a:off x="2825236" y="2690712"/>
            <a:ext cx="74663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(–5)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1989766" y="3082712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4"/>
          <p:cNvSpPr>
            <a:spLocks noChangeArrowheads="1"/>
          </p:cNvSpPr>
          <p:nvPr/>
        </p:nvSpPr>
        <p:spPr bwMode="auto">
          <a:xfrm>
            <a:off x="2275961" y="3043139"/>
            <a:ext cx="48437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9" name="Rectangle 4"/>
          <p:cNvSpPr>
            <a:spLocks noChangeArrowheads="1"/>
          </p:cNvSpPr>
          <p:nvPr/>
        </p:nvSpPr>
        <p:spPr bwMode="auto">
          <a:xfrm>
            <a:off x="2490789" y="3043139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2692400" y="3043139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1" name="Rectangle 4"/>
          <p:cNvSpPr>
            <a:spLocks noChangeArrowheads="1"/>
          </p:cNvSpPr>
          <p:nvPr/>
        </p:nvSpPr>
        <p:spPr bwMode="auto">
          <a:xfrm>
            <a:off x="1581150" y="3619887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cxnSp>
        <p:nvCxnSpPr>
          <p:cNvPr id="32" name="Straight Connector 31"/>
          <p:cNvCxnSpPr/>
          <p:nvPr/>
        </p:nvCxnSpPr>
        <p:spPr>
          <a:xfrm>
            <a:off x="1984375" y="3804553"/>
            <a:ext cx="8229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4"/>
          <p:cNvSpPr>
            <a:spLocks noChangeArrowheads="1"/>
          </p:cNvSpPr>
          <p:nvPr/>
        </p:nvSpPr>
        <p:spPr bwMode="auto">
          <a:xfrm>
            <a:off x="2019303" y="3453937"/>
            <a:ext cx="30184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8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4" name="Rectangle 4"/>
          <p:cNvSpPr>
            <a:spLocks noChangeArrowheads="1"/>
          </p:cNvSpPr>
          <p:nvPr/>
        </p:nvSpPr>
        <p:spPr bwMode="auto">
          <a:xfrm>
            <a:off x="2223573" y="3453937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5" name="Rectangle 4"/>
          <p:cNvSpPr>
            <a:spLocks noChangeArrowheads="1"/>
          </p:cNvSpPr>
          <p:nvPr/>
        </p:nvSpPr>
        <p:spPr bwMode="auto">
          <a:xfrm>
            <a:off x="2435742" y="3453937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5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6" name="Rectangle 4"/>
          <p:cNvSpPr>
            <a:spLocks noChangeArrowheads="1"/>
          </p:cNvSpPr>
          <p:nvPr/>
        </p:nvSpPr>
        <p:spPr bwMode="auto">
          <a:xfrm>
            <a:off x="2240982" y="3767079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7" name="Rectangle 4"/>
          <p:cNvSpPr>
            <a:spLocks noChangeArrowheads="1"/>
          </p:cNvSpPr>
          <p:nvPr/>
        </p:nvSpPr>
        <p:spPr bwMode="auto">
          <a:xfrm>
            <a:off x="2835753" y="3586918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cxnSp>
        <p:nvCxnSpPr>
          <p:cNvPr id="38" name="Straight Connector 37"/>
          <p:cNvCxnSpPr/>
          <p:nvPr/>
        </p:nvCxnSpPr>
        <p:spPr>
          <a:xfrm>
            <a:off x="3144507" y="3790634"/>
            <a:ext cx="31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4"/>
          <p:cNvSpPr>
            <a:spLocks noChangeArrowheads="1"/>
          </p:cNvSpPr>
          <p:nvPr/>
        </p:nvSpPr>
        <p:spPr bwMode="auto">
          <a:xfrm>
            <a:off x="3152682" y="3440018"/>
            <a:ext cx="30184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0" name="Rectangle 4"/>
          <p:cNvSpPr>
            <a:spLocks noChangeArrowheads="1"/>
          </p:cNvSpPr>
          <p:nvPr/>
        </p:nvSpPr>
        <p:spPr bwMode="auto">
          <a:xfrm>
            <a:off x="3148732" y="3761952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1" name="Rectangle 4"/>
          <p:cNvSpPr>
            <a:spLocks noChangeArrowheads="1"/>
          </p:cNvSpPr>
          <p:nvPr/>
        </p:nvSpPr>
        <p:spPr bwMode="auto">
          <a:xfrm>
            <a:off x="5344022" y="2863208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42" name="Rectangle 4"/>
          <p:cNvSpPr>
            <a:spLocks noChangeArrowheads="1"/>
          </p:cNvSpPr>
          <p:nvPr/>
        </p:nvSpPr>
        <p:spPr bwMode="auto">
          <a:xfrm>
            <a:off x="5649009" y="2696354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3" name="Rectangle 4"/>
          <p:cNvSpPr>
            <a:spLocks noChangeArrowheads="1"/>
          </p:cNvSpPr>
          <p:nvPr/>
        </p:nvSpPr>
        <p:spPr bwMode="auto">
          <a:xfrm>
            <a:off x="5795355" y="2696354"/>
            <a:ext cx="65279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(–4)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4" name="Rectangle 4"/>
          <p:cNvSpPr>
            <a:spLocks noChangeArrowheads="1"/>
          </p:cNvSpPr>
          <p:nvPr/>
        </p:nvSpPr>
        <p:spPr bwMode="auto">
          <a:xfrm>
            <a:off x="6291610" y="2696354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5" name="Rectangle 4"/>
          <p:cNvSpPr>
            <a:spLocks noChangeArrowheads="1"/>
          </p:cNvSpPr>
          <p:nvPr/>
        </p:nvSpPr>
        <p:spPr bwMode="auto">
          <a:xfrm>
            <a:off x="6487060" y="2696354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6" name="Rectangle 4"/>
          <p:cNvSpPr>
            <a:spLocks noChangeArrowheads="1"/>
          </p:cNvSpPr>
          <p:nvPr/>
        </p:nvSpPr>
        <p:spPr bwMode="auto">
          <a:xfrm>
            <a:off x="6654822" y="2696354"/>
            <a:ext cx="5942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(8)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47" name="Straight Connector 46"/>
          <p:cNvCxnSpPr/>
          <p:nvPr/>
        </p:nvCxnSpPr>
        <p:spPr>
          <a:xfrm>
            <a:off x="5661709" y="3076449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4"/>
          <p:cNvSpPr>
            <a:spLocks noChangeArrowheads="1"/>
          </p:cNvSpPr>
          <p:nvPr/>
        </p:nvSpPr>
        <p:spPr bwMode="auto">
          <a:xfrm>
            <a:off x="7132088" y="2890296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cxnSp>
        <p:nvCxnSpPr>
          <p:cNvPr id="52" name="Straight Connector 51"/>
          <p:cNvCxnSpPr/>
          <p:nvPr/>
        </p:nvCxnSpPr>
        <p:spPr>
          <a:xfrm>
            <a:off x="7501543" y="3074962"/>
            <a:ext cx="8229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4"/>
          <p:cNvSpPr>
            <a:spLocks noChangeArrowheads="1"/>
          </p:cNvSpPr>
          <p:nvPr/>
        </p:nvSpPr>
        <p:spPr bwMode="auto">
          <a:xfrm>
            <a:off x="7467615" y="2718847"/>
            <a:ext cx="5192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–8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4" name="Rectangle 4"/>
          <p:cNvSpPr>
            <a:spLocks noChangeArrowheads="1"/>
          </p:cNvSpPr>
          <p:nvPr/>
        </p:nvSpPr>
        <p:spPr bwMode="auto">
          <a:xfrm>
            <a:off x="7788103" y="2718847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5" name="Rectangle 4"/>
          <p:cNvSpPr>
            <a:spLocks noChangeArrowheads="1"/>
          </p:cNvSpPr>
          <p:nvPr/>
        </p:nvSpPr>
        <p:spPr bwMode="auto">
          <a:xfrm>
            <a:off x="7981482" y="2718847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8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6" name="Rectangle 4"/>
          <p:cNvSpPr>
            <a:spLocks noChangeArrowheads="1"/>
          </p:cNvSpPr>
          <p:nvPr/>
        </p:nvSpPr>
        <p:spPr bwMode="auto">
          <a:xfrm>
            <a:off x="7758150" y="3051039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3" name="Rectangle 4"/>
          <p:cNvSpPr>
            <a:spLocks noChangeArrowheads="1"/>
          </p:cNvSpPr>
          <p:nvPr/>
        </p:nvSpPr>
        <p:spPr bwMode="auto">
          <a:xfrm>
            <a:off x="1318056" y="1492718"/>
            <a:ext cx="529292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u="sng" dirty="0" smtClean="0">
                <a:solidFill>
                  <a:srgbClr val="FF0000"/>
                </a:solidFill>
                <a:latin typeface="Bookman Old Style" pitchFamily="18" charset="0"/>
              </a:rPr>
              <a:t>By </a:t>
            </a:r>
            <a:r>
              <a:rPr lang="en-US" u="sng" dirty="0">
                <a:solidFill>
                  <a:srgbClr val="FF0000"/>
                </a:solidFill>
                <a:latin typeface="Bookman Old Style" pitchFamily="18" charset="0"/>
              </a:rPr>
              <a:t>section formula for internal division, </a:t>
            </a:r>
            <a:endParaRPr lang="en-US" u="sng" dirty="0">
              <a:solidFill>
                <a:srgbClr val="FF0000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5" name="Rectangle 4"/>
          <p:cNvSpPr>
            <a:spLocks noChangeArrowheads="1"/>
          </p:cNvSpPr>
          <p:nvPr/>
        </p:nvSpPr>
        <p:spPr bwMode="auto">
          <a:xfrm>
            <a:off x="1902653" y="4146657"/>
            <a:ext cx="3148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6" name="Rectangle 4"/>
          <p:cNvSpPr>
            <a:spLocks noChangeArrowheads="1"/>
          </p:cNvSpPr>
          <p:nvPr/>
        </p:nvSpPr>
        <p:spPr bwMode="auto">
          <a:xfrm>
            <a:off x="1603424" y="4146657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932416" y="1924456"/>
            <a:ext cx="1537248" cy="702707"/>
            <a:chOff x="1932416" y="2019706"/>
            <a:chExt cx="1537248" cy="702707"/>
          </a:xfrm>
        </p:grpSpPr>
        <p:grpSp>
          <p:nvGrpSpPr>
            <p:cNvPr id="4" name="Group 3"/>
            <p:cNvGrpSpPr/>
            <p:nvPr/>
          </p:nvGrpSpPr>
          <p:grpSpPr>
            <a:xfrm>
              <a:off x="1932416" y="2019706"/>
              <a:ext cx="742951" cy="369332"/>
              <a:chOff x="4060824" y="5143500"/>
              <a:chExt cx="742951" cy="369332"/>
            </a:xfrm>
          </p:grpSpPr>
          <p:sp>
            <p:nvSpPr>
              <p:cNvPr id="77" name="Rectangle 4"/>
              <p:cNvSpPr>
                <a:spLocks noChangeArrowheads="1"/>
              </p:cNvSpPr>
              <p:nvPr/>
            </p:nvSpPr>
            <p:spPr bwMode="auto">
              <a:xfrm>
                <a:off x="4060824" y="5143500"/>
                <a:ext cx="502295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800100" indent="-800100" fontAlgn="auto">
                  <a:spcBef>
                    <a:spcPts val="0"/>
                  </a:spcBef>
                  <a:spcAft>
                    <a:spcPts val="0"/>
                  </a:spcAft>
                  <a:tabLst>
                    <a:tab pos="228600" algn="l"/>
                    <a:tab pos="800100" algn="l"/>
                    <a:tab pos="3943350" algn="r"/>
                    <a:tab pos="4171950" algn="l"/>
                    <a:tab pos="4514850" algn="l"/>
                    <a:tab pos="5314950" algn="l"/>
                  </a:tabLst>
                </a:pPr>
                <a:r>
                  <a:rPr lang="en-US" i="1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m</a:t>
                </a:r>
                <a:r>
                  <a:rPr lang="en-US" baseline="-25000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1</a:t>
                </a:r>
                <a:endParaRPr lang="en-US" baseline="-25000" dirty="0">
                  <a:solidFill>
                    <a:prstClr val="black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  <p:sp>
            <p:nvSpPr>
              <p:cNvPr id="78" name="Rectangle 4"/>
              <p:cNvSpPr>
                <a:spLocks noChangeArrowheads="1"/>
              </p:cNvSpPr>
              <p:nvPr/>
            </p:nvSpPr>
            <p:spPr bwMode="auto">
              <a:xfrm>
                <a:off x="4377779" y="5143500"/>
                <a:ext cx="425996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tabLst>
                    <a:tab pos="800100" algn="l"/>
                    <a:tab pos="3943350" algn="r"/>
                    <a:tab pos="4171950" algn="l"/>
                    <a:tab pos="4514850" algn="l"/>
                    <a:tab pos="5314950" algn="l"/>
                  </a:tabLst>
                </a:pPr>
                <a:r>
                  <a:rPr lang="en-US" i="1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x</a:t>
                </a:r>
                <a:r>
                  <a:rPr lang="en-US" baseline="-25000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2</a:t>
                </a:r>
                <a:endParaRPr lang="en-US" baseline="-25000" dirty="0">
                  <a:solidFill>
                    <a:prstClr val="black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</p:grpSp>
        <p:sp>
          <p:nvSpPr>
            <p:cNvPr id="79" name="Rectangle 4"/>
            <p:cNvSpPr>
              <a:spLocks noChangeArrowheads="1"/>
            </p:cNvSpPr>
            <p:nvPr/>
          </p:nvSpPr>
          <p:spPr bwMode="auto">
            <a:xfrm>
              <a:off x="2548873" y="2019706"/>
              <a:ext cx="30974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dirty="0" smtClean="0">
                  <a:solidFill>
                    <a:prstClr val="black"/>
                  </a:solidFill>
                  <a:latin typeface="Bookman Old Style" pitchFamily="18" charset="0"/>
                </a:rPr>
                <a:t>+</a:t>
              </a:r>
              <a:endPara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cxnSp>
          <p:nvCxnSpPr>
            <p:cNvPr id="80" name="Straight Connector 79"/>
            <p:cNvCxnSpPr/>
            <p:nvPr/>
          </p:nvCxnSpPr>
          <p:spPr>
            <a:xfrm>
              <a:off x="1990725" y="2411706"/>
              <a:ext cx="146304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2694889" y="2019706"/>
              <a:ext cx="774775" cy="369332"/>
              <a:chOff x="4823297" y="5143500"/>
              <a:chExt cx="774775" cy="369332"/>
            </a:xfrm>
          </p:grpSpPr>
          <p:sp>
            <p:nvSpPr>
              <p:cNvPr id="82" name="Rectangle 4"/>
              <p:cNvSpPr>
                <a:spLocks noChangeArrowheads="1"/>
              </p:cNvSpPr>
              <p:nvPr/>
            </p:nvSpPr>
            <p:spPr bwMode="auto">
              <a:xfrm>
                <a:off x="4823297" y="5143500"/>
                <a:ext cx="537055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800100" indent="-800100" fontAlgn="auto">
                  <a:spcBef>
                    <a:spcPts val="0"/>
                  </a:spcBef>
                  <a:spcAft>
                    <a:spcPts val="0"/>
                  </a:spcAft>
                  <a:tabLst>
                    <a:tab pos="228600" algn="l"/>
                    <a:tab pos="800100" algn="l"/>
                    <a:tab pos="3943350" algn="r"/>
                    <a:tab pos="4171950" algn="l"/>
                    <a:tab pos="4514850" algn="l"/>
                    <a:tab pos="5314950" algn="l"/>
                  </a:tabLst>
                </a:pPr>
                <a:r>
                  <a:rPr lang="en-US" i="1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m</a:t>
                </a:r>
                <a:r>
                  <a:rPr lang="en-US" baseline="-25000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2</a:t>
                </a:r>
                <a:endParaRPr lang="en-US" i="1" dirty="0">
                  <a:solidFill>
                    <a:prstClr val="black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  <p:sp>
            <p:nvSpPr>
              <p:cNvPr id="83" name="Rectangle 4"/>
              <p:cNvSpPr>
                <a:spLocks noChangeArrowheads="1"/>
              </p:cNvSpPr>
              <p:nvPr/>
            </p:nvSpPr>
            <p:spPr bwMode="auto">
              <a:xfrm>
                <a:off x="5172076" y="5143500"/>
                <a:ext cx="425996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tabLst>
                    <a:tab pos="800100" algn="l"/>
                    <a:tab pos="3943350" algn="r"/>
                    <a:tab pos="4171950" algn="l"/>
                    <a:tab pos="4514850" algn="l"/>
                    <a:tab pos="5314950" algn="l"/>
                  </a:tabLst>
                </a:pPr>
                <a:r>
                  <a:rPr lang="en-US" i="1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x</a:t>
                </a:r>
                <a:r>
                  <a:rPr lang="en-US" baseline="-25000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1</a:t>
                </a:r>
                <a:endParaRPr lang="en-US" baseline="-25000" dirty="0">
                  <a:solidFill>
                    <a:prstClr val="black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</p:grpSp>
        <p:sp>
          <p:nvSpPr>
            <p:cNvPr id="84" name="Rectangle 4"/>
            <p:cNvSpPr>
              <a:spLocks noChangeArrowheads="1"/>
            </p:cNvSpPr>
            <p:nvPr/>
          </p:nvSpPr>
          <p:spPr bwMode="auto">
            <a:xfrm>
              <a:off x="2187364" y="2353081"/>
              <a:ext cx="112128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>
                  <a:solidFill>
                    <a:prstClr val="black"/>
                  </a:solidFill>
                  <a:latin typeface="Bookman Old Style" pitchFamily="18" charset="0"/>
                </a:rPr>
                <a:t>1 </a:t>
              </a:r>
              <a:r>
                <a:rPr lang="en-US" dirty="0" smtClean="0">
                  <a:solidFill>
                    <a:prstClr val="black"/>
                  </a:solidFill>
                  <a:latin typeface="Bookman Old Style" pitchFamily="18" charset="0"/>
                </a:rPr>
                <a:t>+ </a:t>
              </a:r>
              <a:r>
                <a:rPr lang="en-US" i="1" dirty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04" name="Rectangle 4"/>
          <p:cNvSpPr>
            <a:spLocks noChangeArrowheads="1"/>
          </p:cNvSpPr>
          <p:nvPr/>
        </p:nvSpPr>
        <p:spPr bwMode="auto">
          <a:xfrm>
            <a:off x="4874309" y="2079176"/>
            <a:ext cx="7747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621671" y="1909942"/>
            <a:ext cx="1565795" cy="702707"/>
            <a:chOff x="5621671" y="2005192"/>
            <a:chExt cx="1565795" cy="702707"/>
          </a:xfrm>
        </p:grpSpPr>
        <p:grpSp>
          <p:nvGrpSpPr>
            <p:cNvPr id="105" name="Group 104"/>
            <p:cNvGrpSpPr/>
            <p:nvPr/>
          </p:nvGrpSpPr>
          <p:grpSpPr>
            <a:xfrm>
              <a:off x="5621671" y="2005192"/>
              <a:ext cx="762780" cy="369332"/>
              <a:chOff x="4082270" y="5143500"/>
              <a:chExt cx="762780" cy="369332"/>
            </a:xfrm>
          </p:grpSpPr>
          <p:sp>
            <p:nvSpPr>
              <p:cNvPr id="106" name="Rectangle 4"/>
              <p:cNvSpPr>
                <a:spLocks noChangeArrowheads="1"/>
              </p:cNvSpPr>
              <p:nvPr/>
            </p:nvSpPr>
            <p:spPr bwMode="auto">
              <a:xfrm>
                <a:off x="4082270" y="5143500"/>
                <a:ext cx="544812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800100" indent="-800100" fontAlgn="auto">
                  <a:spcBef>
                    <a:spcPts val="0"/>
                  </a:spcBef>
                  <a:spcAft>
                    <a:spcPts val="0"/>
                  </a:spcAft>
                  <a:tabLst>
                    <a:tab pos="228600" algn="l"/>
                    <a:tab pos="800100" algn="l"/>
                    <a:tab pos="3943350" algn="r"/>
                    <a:tab pos="4171950" algn="l"/>
                    <a:tab pos="4514850" algn="l"/>
                    <a:tab pos="5314950" algn="l"/>
                  </a:tabLst>
                </a:pPr>
                <a:r>
                  <a:rPr lang="en-US" i="1" dirty="0">
                    <a:solidFill>
                      <a:prstClr val="black"/>
                    </a:solidFill>
                    <a:latin typeface="Bookman Old Style" pitchFamily="18" charset="0"/>
                  </a:rPr>
                  <a:t>m</a:t>
                </a:r>
                <a:r>
                  <a:rPr lang="en-US" baseline="-25000" dirty="0">
                    <a:solidFill>
                      <a:prstClr val="black"/>
                    </a:solidFill>
                    <a:latin typeface="Bookman Old Style" pitchFamily="18" charset="0"/>
                  </a:rPr>
                  <a:t>1</a:t>
                </a:r>
                <a:endParaRPr lang="en-US" i="1" dirty="0">
                  <a:solidFill>
                    <a:prstClr val="black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  <p:sp>
            <p:nvSpPr>
              <p:cNvPr id="107" name="Rectangle 4"/>
              <p:cNvSpPr>
                <a:spLocks noChangeArrowheads="1"/>
              </p:cNvSpPr>
              <p:nvPr/>
            </p:nvSpPr>
            <p:spPr bwMode="auto">
              <a:xfrm>
                <a:off x="4419054" y="5143500"/>
                <a:ext cx="425996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tabLst>
                    <a:tab pos="800100" algn="l"/>
                    <a:tab pos="3943350" algn="r"/>
                    <a:tab pos="4171950" algn="l"/>
                    <a:tab pos="4514850" algn="l"/>
                    <a:tab pos="5314950" algn="l"/>
                  </a:tabLst>
                </a:pPr>
                <a:r>
                  <a:rPr lang="en-US" i="1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y</a:t>
                </a:r>
                <a:r>
                  <a:rPr lang="en-US" baseline="-25000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2</a:t>
                </a:r>
                <a:endParaRPr lang="en-US" baseline="-25000" dirty="0">
                  <a:solidFill>
                    <a:prstClr val="black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</p:grpSp>
        <p:sp>
          <p:nvSpPr>
            <p:cNvPr id="108" name="Rectangle 4"/>
            <p:cNvSpPr>
              <a:spLocks noChangeArrowheads="1"/>
            </p:cNvSpPr>
            <p:nvPr/>
          </p:nvSpPr>
          <p:spPr bwMode="auto">
            <a:xfrm>
              <a:off x="6257957" y="2005192"/>
              <a:ext cx="30974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dirty="0" smtClean="0">
                  <a:solidFill>
                    <a:prstClr val="black"/>
                  </a:solidFill>
                  <a:latin typeface="Bookman Old Style" pitchFamily="18" charset="0"/>
                </a:rPr>
                <a:t>+</a:t>
              </a:r>
              <a:endPara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cxnSp>
          <p:nvCxnSpPr>
            <p:cNvPr id="109" name="Straight Connector 108"/>
            <p:cNvCxnSpPr/>
            <p:nvPr/>
          </p:nvCxnSpPr>
          <p:spPr>
            <a:xfrm>
              <a:off x="5693459" y="2397192"/>
              <a:ext cx="146304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0" name="Group 109"/>
            <p:cNvGrpSpPr/>
            <p:nvPr/>
          </p:nvGrpSpPr>
          <p:grpSpPr>
            <a:xfrm>
              <a:off x="6405567" y="2005192"/>
              <a:ext cx="781899" cy="369332"/>
              <a:chOff x="4866166" y="5143500"/>
              <a:chExt cx="781899" cy="369332"/>
            </a:xfrm>
          </p:grpSpPr>
          <p:sp>
            <p:nvSpPr>
              <p:cNvPr id="111" name="Rectangle 4"/>
              <p:cNvSpPr>
                <a:spLocks noChangeArrowheads="1"/>
              </p:cNvSpPr>
              <p:nvPr/>
            </p:nvSpPr>
            <p:spPr bwMode="auto">
              <a:xfrm>
                <a:off x="4866166" y="5143500"/>
                <a:ext cx="557270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tabLst>
                    <a:tab pos="800100" algn="l"/>
                    <a:tab pos="3943350" algn="r"/>
                    <a:tab pos="4171950" algn="l"/>
                    <a:tab pos="4514850" algn="l"/>
                    <a:tab pos="5314950" algn="l"/>
                  </a:tabLst>
                </a:pPr>
                <a:r>
                  <a:rPr lang="en-US" i="1" dirty="0">
                    <a:solidFill>
                      <a:prstClr val="black"/>
                    </a:solidFill>
                    <a:latin typeface="Bookman Old Style" pitchFamily="18" charset="0"/>
                  </a:rPr>
                  <a:t>m</a:t>
                </a:r>
                <a:r>
                  <a:rPr lang="en-US" baseline="-25000" dirty="0">
                    <a:solidFill>
                      <a:prstClr val="black"/>
                    </a:solidFill>
                    <a:latin typeface="Bookman Old Style" pitchFamily="18" charset="0"/>
                  </a:rPr>
                  <a:t>2</a:t>
                </a:r>
                <a:endParaRPr lang="en-US" i="1" dirty="0">
                  <a:solidFill>
                    <a:prstClr val="black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  <p:sp>
            <p:nvSpPr>
              <p:cNvPr id="112" name="Rectangle 4"/>
              <p:cNvSpPr>
                <a:spLocks noChangeArrowheads="1"/>
              </p:cNvSpPr>
              <p:nvPr/>
            </p:nvSpPr>
            <p:spPr bwMode="auto">
              <a:xfrm>
                <a:off x="5222069" y="5143500"/>
                <a:ext cx="425996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tabLst>
                    <a:tab pos="800100" algn="l"/>
                    <a:tab pos="3943350" algn="r"/>
                    <a:tab pos="4171950" algn="l"/>
                    <a:tab pos="4514850" algn="l"/>
                    <a:tab pos="5314950" algn="l"/>
                  </a:tabLst>
                </a:pPr>
                <a:r>
                  <a:rPr lang="en-US" i="1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y</a:t>
                </a:r>
                <a:r>
                  <a:rPr lang="en-US" baseline="-25000" dirty="0" smtClean="0">
                    <a:solidFill>
                      <a:prstClr val="black"/>
                    </a:solidFill>
                    <a:latin typeface="Bookman Old Style" pitchFamily="18" charset="0"/>
                  </a:rPr>
                  <a:t>1</a:t>
                </a:r>
                <a:endParaRPr lang="en-US" baseline="-25000" dirty="0">
                  <a:solidFill>
                    <a:prstClr val="black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</p:grpSp>
        <p:sp>
          <p:nvSpPr>
            <p:cNvPr id="113" name="Rectangle 4"/>
            <p:cNvSpPr>
              <a:spLocks noChangeArrowheads="1"/>
            </p:cNvSpPr>
            <p:nvPr/>
          </p:nvSpPr>
          <p:spPr bwMode="auto">
            <a:xfrm>
              <a:off x="5842473" y="2338567"/>
              <a:ext cx="118227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>
                  <a:solidFill>
                    <a:prstClr val="black"/>
                  </a:solidFill>
                  <a:latin typeface="Bookman Old Style" pitchFamily="18" charset="0"/>
                </a:rPr>
                <a:t>1 </a:t>
              </a:r>
              <a:r>
                <a:rPr lang="en-US" dirty="0">
                  <a:solidFill>
                    <a:prstClr val="black"/>
                  </a:solidFill>
                  <a:latin typeface="Bookman Old Style" pitchFamily="18" charset="0"/>
                </a:rPr>
                <a:t>+ </a:t>
              </a:r>
              <a:r>
                <a:rPr lang="en-US" i="1" dirty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14" name="Rectangle 4"/>
          <p:cNvSpPr>
            <a:spLocks noChangeArrowheads="1"/>
          </p:cNvSpPr>
          <p:nvPr/>
        </p:nvSpPr>
        <p:spPr bwMode="auto">
          <a:xfrm>
            <a:off x="533400" y="1413264"/>
            <a:ext cx="68222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Sol.</a:t>
            </a:r>
            <a:endParaRPr lang="en-US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99" name="Rounded Rectangle 98"/>
          <p:cNvSpPr/>
          <p:nvPr/>
        </p:nvSpPr>
        <p:spPr>
          <a:xfrm>
            <a:off x="5746862" y="542495"/>
            <a:ext cx="2366963" cy="314281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00" name="Rounded Rectangle 99"/>
          <p:cNvSpPr/>
          <p:nvPr/>
        </p:nvSpPr>
        <p:spPr>
          <a:xfrm>
            <a:off x="927212" y="847356"/>
            <a:ext cx="461963" cy="285710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01" name="Rounded Rectangle 100"/>
          <p:cNvSpPr/>
          <p:nvPr/>
        </p:nvSpPr>
        <p:spPr>
          <a:xfrm>
            <a:off x="1382825" y="842595"/>
            <a:ext cx="1143000" cy="285710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40" name="Rectangle 4"/>
          <p:cNvSpPr>
            <a:spLocks noChangeArrowheads="1"/>
          </p:cNvSpPr>
          <p:nvPr/>
        </p:nvSpPr>
        <p:spPr bwMode="auto">
          <a:xfrm>
            <a:off x="4993498" y="3499758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1" name="Rectangle 4"/>
          <p:cNvSpPr>
            <a:spLocks noChangeArrowheads="1"/>
          </p:cNvSpPr>
          <p:nvPr/>
        </p:nvSpPr>
        <p:spPr bwMode="auto">
          <a:xfrm>
            <a:off x="4724400" y="3499758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dirty="0">
              <a:solidFill>
                <a:prstClr val="black"/>
              </a:solidFill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142" name="Rectangle 4"/>
          <p:cNvSpPr>
            <a:spLocks noChangeArrowheads="1"/>
          </p:cNvSpPr>
          <p:nvPr/>
        </p:nvSpPr>
        <p:spPr bwMode="auto">
          <a:xfrm>
            <a:off x="951452" y="4146657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dirty="0">
              <a:solidFill>
                <a:prstClr val="black"/>
              </a:solidFill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145" name="Rounded Rectangle 144"/>
          <p:cNvSpPr/>
          <p:nvPr/>
        </p:nvSpPr>
        <p:spPr>
          <a:xfrm>
            <a:off x="3274653" y="827025"/>
            <a:ext cx="1599656" cy="288567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93775" y="510103"/>
            <a:ext cx="8153400" cy="6309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srgbClr val="0000FF"/>
                </a:solidFill>
                <a:latin typeface="Bookman Old Style" pitchFamily="18" charset="0"/>
              </a:rPr>
              <a:t>	</a:t>
            </a:r>
            <a:r>
              <a:rPr lang="en-US" sz="1700" dirty="0" smtClean="0">
                <a:solidFill>
                  <a:srgbClr val="0000FF"/>
                </a:solidFill>
                <a:latin typeface="Bookman Old Style" pitchFamily="18" charset="0"/>
              </a:rPr>
              <a:t>Q. 	Find the coordinates of the point P which divides line segment  </a:t>
            </a:r>
          </a:p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700" dirty="0" smtClean="0">
                <a:solidFill>
                  <a:srgbClr val="0000FF"/>
                </a:solidFill>
                <a:latin typeface="Bookman Old Style" pitchFamily="18" charset="0"/>
              </a:rPr>
              <a:t>		QR 	internally in the ratio  m</a:t>
            </a:r>
            <a:r>
              <a:rPr lang="en-US" sz="1700" baseline="-25000" dirty="0" smtClean="0">
                <a:solidFill>
                  <a:srgbClr val="0000FF"/>
                </a:solidFill>
                <a:latin typeface="Bookman Old Style" pitchFamily="18" charset="0"/>
              </a:rPr>
              <a:t>1</a:t>
            </a:r>
            <a:r>
              <a:rPr lang="en-US" sz="1700" dirty="0" smtClean="0">
                <a:solidFill>
                  <a:srgbClr val="0000FF"/>
                </a:solidFill>
                <a:latin typeface="Bookman Old Style" pitchFamily="18" charset="0"/>
              </a:rPr>
              <a:t> : m</a:t>
            </a:r>
            <a:r>
              <a:rPr lang="en-US" sz="1700" baseline="-25000" dirty="0" smtClean="0">
                <a:solidFill>
                  <a:srgbClr val="0000FF"/>
                </a:solidFill>
                <a:latin typeface="Bookman Old Style" pitchFamily="18" charset="0"/>
              </a:rPr>
              <a:t>2</a:t>
            </a:r>
            <a:r>
              <a:rPr lang="en-US" sz="1700" dirty="0" smtClean="0">
                <a:solidFill>
                  <a:srgbClr val="0000FF"/>
                </a:solidFill>
                <a:latin typeface="Bookman Old Style" pitchFamily="18" charset="0"/>
              </a:rPr>
              <a:t>.</a:t>
            </a:r>
            <a:endParaRPr lang="en-US" dirty="0">
              <a:solidFill>
                <a:srgbClr val="0000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6" name="Line 18"/>
          <p:cNvSpPr>
            <a:spLocks noChangeShapeType="1"/>
          </p:cNvSpPr>
          <p:nvPr/>
        </p:nvSpPr>
        <p:spPr bwMode="auto">
          <a:xfrm flipH="1">
            <a:off x="3195609" y="3523084"/>
            <a:ext cx="197142" cy="203200"/>
          </a:xfrm>
          <a:prstGeom prst="line">
            <a:avLst/>
          </a:prstGeom>
          <a:ln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147" name="Line 18"/>
          <p:cNvSpPr>
            <a:spLocks noChangeShapeType="1"/>
          </p:cNvSpPr>
          <p:nvPr/>
        </p:nvSpPr>
        <p:spPr bwMode="auto">
          <a:xfrm flipH="1">
            <a:off x="3219158" y="3845018"/>
            <a:ext cx="197142" cy="203200"/>
          </a:xfrm>
          <a:prstGeom prst="line">
            <a:avLst/>
          </a:prstGeom>
          <a:ln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148" name="Rectangle 4"/>
          <p:cNvSpPr>
            <a:spLocks noChangeArrowheads="1"/>
          </p:cNvSpPr>
          <p:nvPr/>
        </p:nvSpPr>
        <p:spPr bwMode="auto">
          <a:xfrm>
            <a:off x="3333201" y="3451375"/>
            <a:ext cx="31487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400" dirty="0" smtClean="0">
                <a:solidFill>
                  <a:srgbClr val="FF0000"/>
                </a:solidFill>
                <a:latin typeface="Bookman Old Style" pitchFamily="18" charset="0"/>
              </a:rPr>
              <a:t>1</a:t>
            </a:r>
            <a:endParaRPr lang="en-US" sz="1400" dirty="0">
              <a:solidFill>
                <a:srgbClr val="FF0000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0" name="Rectangle 4"/>
          <p:cNvSpPr>
            <a:spLocks noChangeArrowheads="1"/>
          </p:cNvSpPr>
          <p:nvPr/>
        </p:nvSpPr>
        <p:spPr bwMode="auto">
          <a:xfrm>
            <a:off x="5302179" y="3499758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151" name="Rectangle 4"/>
          <p:cNvSpPr>
            <a:spLocks noChangeArrowheads="1"/>
          </p:cNvSpPr>
          <p:nvPr/>
        </p:nvSpPr>
        <p:spPr bwMode="auto">
          <a:xfrm>
            <a:off x="5638729" y="3499758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0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2" name="Rectangle 4"/>
          <p:cNvSpPr>
            <a:spLocks noChangeArrowheads="1"/>
          </p:cNvSpPr>
          <p:nvPr/>
        </p:nvSpPr>
        <p:spPr bwMode="auto">
          <a:xfrm>
            <a:off x="6064777" y="3056310"/>
            <a:ext cx="48437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3" name="Rectangle 4"/>
          <p:cNvSpPr>
            <a:spLocks noChangeArrowheads="1"/>
          </p:cNvSpPr>
          <p:nvPr/>
        </p:nvSpPr>
        <p:spPr bwMode="auto">
          <a:xfrm>
            <a:off x="6279605" y="3056310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4" name="Rectangle 4"/>
          <p:cNvSpPr>
            <a:spLocks noChangeArrowheads="1"/>
          </p:cNvSpPr>
          <p:nvPr/>
        </p:nvSpPr>
        <p:spPr bwMode="auto">
          <a:xfrm>
            <a:off x="6481216" y="3056310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4531741" y="1157285"/>
            <a:ext cx="1547816" cy="285710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3043021" y="1153334"/>
            <a:ext cx="971751" cy="274562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1585412" y="1135463"/>
            <a:ext cx="951947" cy="30808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90" name="Rounded Rectangle 89"/>
          <p:cNvSpPr/>
          <p:nvPr/>
        </p:nvSpPr>
        <p:spPr bwMode="auto">
          <a:xfrm rot="10800000" flipH="1" flipV="1">
            <a:off x="912498" y="3744370"/>
            <a:ext cx="2817303" cy="814977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906686" y="3840422"/>
            <a:ext cx="2790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Let the co-ordinates of Q be (</a:t>
            </a:r>
            <a:r>
              <a:rPr lang="en-US" sz="1600" i="1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x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, </a:t>
            </a:r>
            <a:r>
              <a:rPr lang="en-US" sz="1600" i="1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)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02" name="Rounded Rectangle 101"/>
          <p:cNvSpPr/>
          <p:nvPr/>
        </p:nvSpPr>
        <p:spPr bwMode="auto">
          <a:xfrm rot="10800000" flipH="1" flipV="1">
            <a:off x="1320027" y="2097516"/>
            <a:ext cx="2961014" cy="994427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1405122" y="2194471"/>
            <a:ext cx="2790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We have co-ordinates of two points and the ratio.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43" name="Rounded Rectangle 142"/>
          <p:cNvSpPr/>
          <p:nvPr/>
        </p:nvSpPr>
        <p:spPr bwMode="auto">
          <a:xfrm rot="10800000" flipH="1" flipV="1">
            <a:off x="1439901" y="2237190"/>
            <a:ext cx="2654027" cy="856550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1371501" y="2373079"/>
            <a:ext cx="2790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Let us substitute the values.  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93" name="Rounded Rectangle 92"/>
          <p:cNvSpPr/>
          <p:nvPr/>
        </p:nvSpPr>
        <p:spPr bwMode="auto">
          <a:xfrm rot="10800000" flipH="1" flipV="1">
            <a:off x="940517" y="3791738"/>
            <a:ext cx="2845476" cy="806908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958253" y="3888292"/>
            <a:ext cx="2790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Let the co-ordinates of R be (</a:t>
            </a:r>
            <a:r>
              <a:rPr lang="en-US" sz="1600" i="1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x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, </a:t>
            </a:r>
            <a:r>
              <a:rPr lang="en-US" sz="1600" i="1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)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15" name="Rounded Rectangle 114"/>
          <p:cNvSpPr/>
          <p:nvPr/>
        </p:nvSpPr>
        <p:spPr bwMode="auto">
          <a:xfrm rot="10800000" flipH="1" flipV="1">
            <a:off x="866364" y="2801599"/>
            <a:ext cx="4019869" cy="82386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1424805" y="2900835"/>
            <a:ext cx="3047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is used to find co-ordinates of P?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1508253" y="2942332"/>
            <a:ext cx="2673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Section formula for Internal Division.</a:t>
            </a:r>
            <a:endParaRPr lang="en-US" sz="1600" dirty="0">
              <a:solidFill>
                <a:srgbClr val="FFFF00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56" name="Group 155"/>
          <p:cNvGrpSpPr/>
          <p:nvPr/>
        </p:nvGrpSpPr>
        <p:grpSpPr>
          <a:xfrm>
            <a:off x="928357" y="2913863"/>
            <a:ext cx="1927785" cy="648238"/>
            <a:chOff x="5164316" y="5314950"/>
            <a:chExt cx="2256785" cy="648238"/>
          </a:xfrm>
        </p:grpSpPr>
        <p:grpSp>
          <p:nvGrpSpPr>
            <p:cNvPr id="157" name="Group 156"/>
            <p:cNvGrpSpPr/>
            <p:nvPr/>
          </p:nvGrpSpPr>
          <p:grpSpPr>
            <a:xfrm>
              <a:off x="5645985" y="5314950"/>
              <a:ext cx="1775116" cy="648238"/>
              <a:chOff x="4741988" y="1413460"/>
              <a:chExt cx="1775116" cy="648238"/>
            </a:xfrm>
          </p:grpSpPr>
          <p:sp>
            <p:nvSpPr>
              <p:cNvPr id="162" name="TextBox 161"/>
              <p:cNvSpPr txBox="1"/>
              <p:nvPr/>
            </p:nvSpPr>
            <p:spPr>
              <a:xfrm>
                <a:off x="6261905" y="1549690"/>
                <a:ext cx="25519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,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163" name="TextBox 162"/>
              <p:cNvSpPr txBox="1"/>
              <p:nvPr/>
            </p:nvSpPr>
            <p:spPr>
              <a:xfrm>
                <a:off x="5367127" y="1431044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4741988" y="1413460"/>
                <a:ext cx="87597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5562128" y="1413460"/>
                <a:ext cx="80917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66" name="TextBox 165"/>
              <p:cNvSpPr txBox="1"/>
              <p:nvPr/>
            </p:nvSpPr>
            <p:spPr>
              <a:xfrm>
                <a:off x="5342174" y="1723144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5617786" y="1705560"/>
                <a:ext cx="55208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58" name="Straight Connector 157"/>
            <p:cNvCxnSpPr/>
            <p:nvPr/>
          </p:nvCxnSpPr>
          <p:spPr>
            <a:xfrm>
              <a:off x="5728261" y="5663710"/>
              <a:ext cx="1498635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Rectangle 4"/>
            <p:cNvSpPr>
              <a:spLocks noChangeArrowheads="1"/>
            </p:cNvSpPr>
            <p:nvPr/>
          </p:nvSpPr>
          <p:spPr bwMode="auto">
            <a:xfrm>
              <a:off x="5787164" y="5622678"/>
              <a:ext cx="623285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m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US" sz="16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60" name="Rectangle 4"/>
            <p:cNvSpPr>
              <a:spLocks noChangeArrowheads="1"/>
            </p:cNvSpPr>
            <p:nvPr/>
          </p:nvSpPr>
          <p:spPr bwMode="auto">
            <a:xfrm>
              <a:off x="5164316" y="5464175"/>
              <a:ext cx="38545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x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61" name="Rectangle 4"/>
            <p:cNvSpPr>
              <a:spLocks noChangeArrowheads="1"/>
            </p:cNvSpPr>
            <p:nvPr/>
          </p:nvSpPr>
          <p:spPr bwMode="auto">
            <a:xfrm>
              <a:off x="5388464" y="5464175"/>
              <a:ext cx="38545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grpSp>
        <p:nvGrpSpPr>
          <p:cNvPr id="168" name="Group 167"/>
          <p:cNvGrpSpPr/>
          <p:nvPr/>
        </p:nvGrpSpPr>
        <p:grpSpPr>
          <a:xfrm>
            <a:off x="2772640" y="2902872"/>
            <a:ext cx="1903105" cy="643354"/>
            <a:chOff x="6906723" y="5314950"/>
            <a:chExt cx="1903105" cy="643354"/>
          </a:xfrm>
        </p:grpSpPr>
        <p:grpSp>
          <p:nvGrpSpPr>
            <p:cNvPr id="169" name="Group 168"/>
            <p:cNvGrpSpPr/>
            <p:nvPr/>
          </p:nvGrpSpPr>
          <p:grpSpPr>
            <a:xfrm>
              <a:off x="7368992" y="5314950"/>
              <a:ext cx="1418424" cy="643354"/>
              <a:chOff x="6464995" y="1413460"/>
              <a:chExt cx="1418424" cy="643354"/>
            </a:xfrm>
          </p:grpSpPr>
          <p:sp>
            <p:nvSpPr>
              <p:cNvPr id="174" name="TextBox 173"/>
              <p:cNvSpPr txBox="1"/>
              <p:nvPr/>
            </p:nvSpPr>
            <p:spPr>
              <a:xfrm>
                <a:off x="7007481" y="1448628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75" name="Rectangle 174"/>
              <p:cNvSpPr/>
              <p:nvPr/>
            </p:nvSpPr>
            <p:spPr>
              <a:xfrm>
                <a:off x="6464995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76" name="Rectangle 175"/>
              <p:cNvSpPr/>
              <p:nvPr/>
            </p:nvSpPr>
            <p:spPr>
              <a:xfrm>
                <a:off x="7198616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77" name="TextBox 176"/>
              <p:cNvSpPr txBox="1"/>
              <p:nvPr/>
            </p:nvSpPr>
            <p:spPr>
              <a:xfrm>
                <a:off x="7038421" y="1718260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7228373" y="1700676"/>
                <a:ext cx="4716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70" name="Straight Connector 169"/>
            <p:cNvCxnSpPr/>
            <p:nvPr/>
          </p:nvCxnSpPr>
          <p:spPr>
            <a:xfrm>
              <a:off x="7438228" y="5663710"/>
              <a:ext cx="137160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1" name="Rectangle 4"/>
            <p:cNvSpPr>
              <a:spLocks noChangeArrowheads="1"/>
            </p:cNvSpPr>
            <p:nvPr/>
          </p:nvSpPr>
          <p:spPr bwMode="auto">
            <a:xfrm>
              <a:off x="7556970" y="5617794"/>
              <a:ext cx="525397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m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72" name="Rectangle 4"/>
            <p:cNvSpPr>
              <a:spLocks noChangeArrowheads="1"/>
            </p:cNvSpPr>
            <p:nvPr/>
          </p:nvSpPr>
          <p:spPr bwMode="auto">
            <a:xfrm>
              <a:off x="6906723" y="5489575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y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73" name="Rectangle 4"/>
            <p:cNvSpPr>
              <a:spLocks noChangeArrowheads="1"/>
            </p:cNvSpPr>
            <p:nvPr/>
          </p:nvSpPr>
          <p:spPr bwMode="auto">
            <a:xfrm>
              <a:off x="7130869" y="5489575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  <a:endParaRPr lang="en-US" sz="16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38" name="Rectangular Callout 137"/>
          <p:cNvSpPr/>
          <p:nvPr/>
        </p:nvSpPr>
        <p:spPr>
          <a:xfrm>
            <a:off x="1426259" y="571764"/>
            <a:ext cx="1672817" cy="418447"/>
          </a:xfrm>
          <a:prstGeom prst="wedgeRectCallout">
            <a:avLst>
              <a:gd name="adj1" fmla="val -15873"/>
              <a:gd name="adj2" fmla="val 98240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83" name="Rectangular Callout 182"/>
          <p:cNvSpPr/>
          <p:nvPr/>
        </p:nvSpPr>
        <p:spPr>
          <a:xfrm>
            <a:off x="3359444" y="592124"/>
            <a:ext cx="1672817" cy="418447"/>
          </a:xfrm>
          <a:prstGeom prst="wedgeRectCallout">
            <a:avLst>
              <a:gd name="adj1" fmla="val -51346"/>
              <a:gd name="adj2" fmla="val 112188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1" name="Rectangle 60"/>
          <p:cNvSpPr/>
          <p:nvPr/>
        </p:nvSpPr>
        <p:spPr>
          <a:xfrm>
            <a:off x="4547685" y="1171357"/>
            <a:ext cx="1507566" cy="246904"/>
          </a:xfrm>
          <a:prstGeom prst="rect">
            <a:avLst/>
          </a:prstGeom>
          <a:solidFill>
            <a:srgbClr val="FF0000">
              <a:alpha val="72000"/>
            </a:srgb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2290646" y="642948"/>
            <a:ext cx="677293" cy="277626"/>
          </a:xfrm>
          <a:prstGeom prst="rect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70" name="Rectangle 69"/>
          <p:cNvSpPr>
            <a:spLocks noChangeAspect="1"/>
          </p:cNvSpPr>
          <p:nvPr/>
        </p:nvSpPr>
        <p:spPr>
          <a:xfrm>
            <a:off x="4229832" y="692931"/>
            <a:ext cx="753164" cy="240019"/>
          </a:xfrm>
          <a:prstGeom prst="rect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64" name="Rectangle 63"/>
          <p:cNvSpPr>
            <a:spLocks noChangeAspect="1"/>
          </p:cNvSpPr>
          <p:nvPr/>
        </p:nvSpPr>
        <p:spPr>
          <a:xfrm>
            <a:off x="3452802" y="682046"/>
            <a:ext cx="673362" cy="253853"/>
          </a:xfrm>
          <a:prstGeom prst="rect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95" name="Rectangle 4"/>
          <p:cNvSpPr>
            <a:spLocks noChangeArrowheads="1"/>
          </p:cNvSpPr>
          <p:nvPr/>
        </p:nvSpPr>
        <p:spPr bwMode="auto">
          <a:xfrm>
            <a:off x="1228724" y="1104900"/>
            <a:ext cx="4962526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700" dirty="0" smtClean="0">
                <a:solidFill>
                  <a:srgbClr val="0000FF"/>
                </a:solidFill>
                <a:latin typeface="Bookman Old Style" pitchFamily="18" charset="0"/>
                <a:sym typeface="Symbol" pitchFamily="18" charset="2"/>
              </a:rPr>
              <a:t>(i) Q (–5, 8) and R (</a:t>
            </a:r>
            <a:r>
              <a:rPr lang="en-US" sz="1700" dirty="0" smtClean="0">
                <a:solidFill>
                  <a:srgbClr val="0000FF"/>
                </a:solidFill>
                <a:latin typeface="Bookman Old Style" pitchFamily="18" charset="0"/>
                <a:sym typeface="Symbol"/>
              </a:rPr>
              <a:t>4, –4) </a:t>
            </a:r>
            <a:r>
              <a:rPr lang="en-US" sz="1700" dirty="0">
                <a:solidFill>
                  <a:srgbClr val="0000FF"/>
                </a:solidFill>
                <a:latin typeface="Bookman Old Style" pitchFamily="18" charset="0"/>
                <a:sym typeface="Symbol"/>
              </a:rPr>
              <a:t>and </a:t>
            </a:r>
            <a:r>
              <a:rPr lang="en-US" sz="1700" dirty="0" smtClean="0">
                <a:solidFill>
                  <a:srgbClr val="0000FF"/>
                </a:solidFill>
                <a:latin typeface="Bookman Old Style" pitchFamily="18" charset="0"/>
                <a:sym typeface="Symbol"/>
              </a:rPr>
              <a:t>m</a:t>
            </a:r>
            <a:r>
              <a:rPr lang="en-US" sz="1700" baseline="-25000" dirty="0" smtClean="0">
                <a:solidFill>
                  <a:srgbClr val="0000FF"/>
                </a:solidFill>
                <a:latin typeface="Bookman Old Style" pitchFamily="18" charset="0"/>
                <a:sym typeface="Symbol"/>
              </a:rPr>
              <a:t>1</a:t>
            </a:r>
            <a:r>
              <a:rPr lang="en-US" sz="1700" dirty="0" smtClean="0">
                <a:solidFill>
                  <a:srgbClr val="0000FF"/>
                </a:solidFill>
                <a:latin typeface="Bookman Old Style" pitchFamily="18" charset="0"/>
                <a:sym typeface="Symbol"/>
              </a:rPr>
              <a:t> : m</a:t>
            </a:r>
            <a:r>
              <a:rPr lang="en-US" sz="1700" baseline="-25000" dirty="0" smtClean="0">
                <a:solidFill>
                  <a:srgbClr val="0000FF"/>
                </a:solidFill>
                <a:latin typeface="Bookman Old Style" pitchFamily="18" charset="0"/>
                <a:sym typeface="Symbol"/>
              </a:rPr>
              <a:t>2</a:t>
            </a:r>
            <a:r>
              <a:rPr lang="en-US" sz="1700" dirty="0" smtClean="0">
                <a:solidFill>
                  <a:srgbClr val="0000FF"/>
                </a:solidFill>
                <a:latin typeface="Bookman Old Style" pitchFamily="18" charset="0"/>
                <a:sym typeface="Symbol"/>
              </a:rPr>
              <a:t> </a:t>
            </a:r>
            <a:r>
              <a:rPr lang="en-US" sz="1700" dirty="0">
                <a:solidFill>
                  <a:srgbClr val="0000FF"/>
                </a:solidFill>
                <a:latin typeface="Bookman Old Style" pitchFamily="18" charset="0"/>
                <a:sym typeface="Symbol"/>
              </a:rPr>
              <a:t>= </a:t>
            </a:r>
            <a:r>
              <a:rPr lang="en-US" sz="1700" dirty="0" smtClean="0">
                <a:solidFill>
                  <a:srgbClr val="0000FF"/>
                </a:solidFill>
                <a:latin typeface="Bookman Old Style" pitchFamily="18" charset="0"/>
                <a:sym typeface="Symbol"/>
              </a:rPr>
              <a:t>2:1</a:t>
            </a:r>
            <a:endParaRPr lang="en-US" sz="1700" dirty="0">
              <a:solidFill>
                <a:srgbClr val="0000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1482725" y="636211"/>
            <a:ext cx="764282" cy="281579"/>
          </a:xfrm>
          <a:prstGeom prst="rect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1418801" y="592124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–5,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6" name="Rectangle 185"/>
          <p:cNvSpPr/>
          <p:nvPr/>
        </p:nvSpPr>
        <p:spPr>
          <a:xfrm>
            <a:off x="3380561" y="612484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4,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7" name="Rectangle 186"/>
          <p:cNvSpPr/>
          <p:nvPr/>
        </p:nvSpPr>
        <p:spPr>
          <a:xfrm>
            <a:off x="4155789" y="612484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–4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2" name="Rectangle 181"/>
          <p:cNvSpPr/>
          <p:nvPr/>
        </p:nvSpPr>
        <p:spPr>
          <a:xfrm>
            <a:off x="2222604" y="592124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8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86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8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6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9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0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3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35" presetClass="emph" presetSubtype="0" repeatCount="3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500"/>
                            </p:stCondLst>
                            <p:childTnLst>
                              <p:par>
                                <p:cTn id="2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1000"/>
                            </p:stCondLst>
                            <p:childTnLst>
                              <p:par>
                                <p:cTn id="2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6" fill="hold">
                      <p:stCondLst>
                        <p:cond delay="indefinite"/>
                      </p:stCondLst>
                      <p:childTnLst>
                        <p:par>
                          <p:cTn id="277" fill="hold">
                            <p:stCondLst>
                              <p:cond delay="0"/>
                            </p:stCondLst>
                            <p:childTnLst>
                              <p:par>
                                <p:cTn id="2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1" fill="hold">
                      <p:stCondLst>
                        <p:cond delay="indefinite"/>
                      </p:stCondLst>
                      <p:childTnLst>
                        <p:par>
                          <p:cTn id="282" fill="hold">
                            <p:stCondLst>
                              <p:cond delay="0"/>
                            </p:stCondLst>
                            <p:childTnLst>
                              <p:par>
                                <p:cTn id="2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6" fill="hold">
                            <p:stCondLst>
                              <p:cond delay="500"/>
                            </p:stCondLst>
                            <p:childTnLst>
                              <p:par>
                                <p:cTn id="2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1000"/>
                            </p:stCondLst>
                            <p:childTnLst>
                              <p:par>
                                <p:cTn id="2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4" fill="hold">
                            <p:stCondLst>
                              <p:cond delay="1500"/>
                            </p:stCondLst>
                            <p:childTnLst>
                              <p:par>
                                <p:cTn id="29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9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2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5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7" fill="hold">
                      <p:stCondLst>
                        <p:cond delay="indefinite"/>
                      </p:stCondLst>
                      <p:childTnLst>
                        <p:par>
                          <p:cTn id="308" fill="hold">
                            <p:stCondLst>
                              <p:cond delay="0"/>
                            </p:stCondLst>
                            <p:childTnLst>
                              <p:par>
                                <p:cTn id="3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2" fill="hold">
                      <p:stCondLst>
                        <p:cond delay="indefinite"/>
                      </p:stCondLst>
                      <p:childTnLst>
                        <p:par>
                          <p:cTn id="313" fill="hold">
                            <p:stCondLst>
                              <p:cond delay="0"/>
                            </p:stCondLst>
                            <p:childTnLst>
                              <p:par>
                                <p:cTn id="3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" fill="hold">
                            <p:stCondLst>
                              <p:cond delay="500"/>
                            </p:stCondLst>
                            <p:childTnLst>
                              <p:par>
                                <p:cTn id="32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7"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3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4" fill="hold">
                      <p:stCondLst>
                        <p:cond delay="indefinite"/>
                      </p:stCondLst>
                      <p:childTnLst>
                        <p:par>
                          <p:cTn id="335" fill="hold">
                            <p:stCondLst>
                              <p:cond delay="0"/>
                            </p:stCondLst>
                            <p:childTnLst>
                              <p:par>
                                <p:cTn id="3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500"/>
                            </p:stCondLst>
                            <p:childTnLst>
                              <p:par>
                                <p:cTn id="34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1" fill="hold">
                      <p:stCondLst>
                        <p:cond delay="indefinite"/>
                      </p:stCondLst>
                      <p:childTnLst>
                        <p:par>
                          <p:cTn id="362" fill="hold">
                            <p:stCondLst>
                              <p:cond delay="0"/>
                            </p:stCondLst>
                            <p:childTnLst>
                              <p:par>
                                <p:cTn id="3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6" fill="hold">
                      <p:stCondLst>
                        <p:cond delay="indefinite"/>
                      </p:stCondLst>
                      <p:childTnLst>
                        <p:par>
                          <p:cTn id="367" fill="hold">
                            <p:stCondLst>
                              <p:cond delay="0"/>
                            </p:stCondLst>
                            <p:childTnLst>
                              <p:par>
                                <p:cTn id="3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1" fill="hold">
                      <p:stCondLst>
                        <p:cond delay="indefinite"/>
                      </p:stCondLst>
                      <p:childTnLst>
                        <p:par>
                          <p:cTn id="372" fill="hold">
                            <p:stCondLst>
                              <p:cond delay="0"/>
                            </p:stCondLst>
                            <p:childTnLst>
                              <p:par>
                                <p:cTn id="3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1" fill="hold">
                      <p:stCondLst>
                        <p:cond delay="indefinite"/>
                      </p:stCondLst>
                      <p:childTnLst>
                        <p:par>
                          <p:cTn id="382" fill="hold">
                            <p:stCondLst>
                              <p:cond delay="0"/>
                            </p:stCondLst>
                            <p:childTnLst>
                              <p:par>
                                <p:cTn id="3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6" fill="hold">
                      <p:stCondLst>
                        <p:cond delay="indefinite"/>
                      </p:stCondLst>
                      <p:childTnLst>
                        <p:par>
                          <p:cTn id="387" fill="hold">
                            <p:stCondLst>
                              <p:cond delay="0"/>
                            </p:stCondLst>
                            <p:childTnLst>
                              <p:par>
                                <p:cTn id="3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1" fill="hold">
                      <p:stCondLst>
                        <p:cond delay="indefinite"/>
                      </p:stCondLst>
                      <p:childTnLst>
                        <p:par>
                          <p:cTn id="392" fill="hold">
                            <p:stCondLst>
                              <p:cond delay="0"/>
                            </p:stCondLst>
                            <p:childTnLst>
                              <p:par>
                                <p:cTn id="3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6" fill="hold">
                      <p:stCondLst>
                        <p:cond delay="indefinite"/>
                      </p:stCondLst>
                      <p:childTnLst>
                        <p:par>
                          <p:cTn id="397" fill="hold">
                            <p:stCondLst>
                              <p:cond delay="0"/>
                            </p:stCondLst>
                            <p:childTnLst>
                              <p:par>
                                <p:cTn id="3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1" fill="hold">
                      <p:stCondLst>
                        <p:cond delay="indefinite"/>
                      </p:stCondLst>
                      <p:childTnLst>
                        <p:par>
                          <p:cTn id="402" fill="hold">
                            <p:stCondLst>
                              <p:cond delay="0"/>
                            </p:stCondLst>
                            <p:childTnLst>
                              <p:par>
                                <p:cTn id="40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6" fill="hold">
                      <p:stCondLst>
                        <p:cond delay="indefinite"/>
                      </p:stCondLst>
                      <p:childTnLst>
                        <p:par>
                          <p:cTn id="407" fill="hold">
                            <p:stCondLst>
                              <p:cond delay="0"/>
                            </p:stCondLst>
                            <p:childTnLst>
                              <p:par>
                                <p:cTn id="40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1" fill="hold">
                      <p:stCondLst>
                        <p:cond delay="indefinite"/>
                      </p:stCondLst>
                      <p:childTnLst>
                        <p:par>
                          <p:cTn id="412" fill="hold">
                            <p:stCondLst>
                              <p:cond delay="0"/>
                            </p:stCondLst>
                            <p:childTnLst>
                              <p:par>
                                <p:cTn id="4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6" fill="hold">
                      <p:stCondLst>
                        <p:cond delay="indefinite"/>
                      </p:stCondLst>
                      <p:childTnLst>
                        <p:par>
                          <p:cTn id="417" fill="hold">
                            <p:stCondLst>
                              <p:cond delay="0"/>
                            </p:stCondLst>
                            <p:childTnLst>
                              <p:par>
                                <p:cTn id="4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1" fill="hold">
                      <p:stCondLst>
                        <p:cond delay="indefinite"/>
                      </p:stCondLst>
                      <p:childTnLst>
                        <p:par>
                          <p:cTn id="422" fill="hold">
                            <p:stCondLst>
                              <p:cond delay="0"/>
                            </p:stCondLst>
                            <p:childTnLst>
                              <p:par>
                                <p:cTn id="4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6" fill="hold">
                      <p:stCondLst>
                        <p:cond delay="indefinite"/>
                      </p:stCondLst>
                      <p:childTnLst>
                        <p:par>
                          <p:cTn id="427" fill="hold">
                            <p:stCondLst>
                              <p:cond delay="0"/>
                            </p:stCondLst>
                            <p:childTnLst>
                              <p:par>
                                <p:cTn id="4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6" fill="hold">
                      <p:stCondLst>
                        <p:cond delay="indefinite"/>
                      </p:stCondLst>
                      <p:childTnLst>
                        <p:par>
                          <p:cTn id="437" fill="hold">
                            <p:stCondLst>
                              <p:cond delay="0"/>
                            </p:stCondLst>
                            <p:childTnLst>
                              <p:par>
                                <p:cTn id="4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1" fill="hold">
                      <p:stCondLst>
                        <p:cond delay="indefinite"/>
                      </p:stCondLst>
                      <p:childTnLst>
                        <p:par>
                          <p:cTn id="442" fill="hold">
                            <p:stCondLst>
                              <p:cond delay="0"/>
                            </p:stCondLst>
                            <p:childTnLst>
                              <p:par>
                                <p:cTn id="4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5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8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1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2" fill="hold">
                      <p:stCondLst>
                        <p:cond delay="indefinite"/>
                      </p:stCondLst>
                      <p:childTnLst>
                        <p:par>
                          <p:cTn id="453" fill="hold">
                            <p:stCondLst>
                              <p:cond delay="0"/>
                            </p:stCondLst>
                            <p:childTnLst>
                              <p:par>
                                <p:cTn id="454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6" presetID="35" presetClass="emph" presetSubtype="0" repeatCount="3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5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8" fill="hold">
                      <p:stCondLst>
                        <p:cond delay="indefinite"/>
                      </p:stCondLst>
                      <p:childTnLst>
                        <p:par>
                          <p:cTn id="459" fill="hold">
                            <p:stCondLst>
                              <p:cond delay="0"/>
                            </p:stCondLst>
                            <p:childTnLst>
                              <p:par>
                                <p:cTn id="4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3" fill="hold">
                            <p:stCondLst>
                              <p:cond delay="500"/>
                            </p:stCondLst>
                            <p:childTnLst>
                              <p:par>
                                <p:cTn id="4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2" fill="hold">
                      <p:stCondLst>
                        <p:cond delay="indefinite"/>
                      </p:stCondLst>
                      <p:childTnLst>
                        <p:par>
                          <p:cTn id="473" fill="hold">
                            <p:stCondLst>
                              <p:cond delay="0"/>
                            </p:stCondLst>
                            <p:childTnLst>
                              <p:par>
                                <p:cTn id="4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7" fill="hold">
                      <p:stCondLst>
                        <p:cond delay="indefinite"/>
                      </p:stCondLst>
                      <p:childTnLst>
                        <p:par>
                          <p:cTn id="478" fill="hold">
                            <p:stCondLst>
                              <p:cond delay="0"/>
                            </p:stCondLst>
                            <p:childTnLst>
                              <p:par>
                                <p:cTn id="4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2" fill="hold">
                            <p:stCondLst>
                              <p:cond delay="500"/>
                            </p:stCondLst>
                            <p:childTnLst>
                              <p:par>
                                <p:cTn id="4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5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6" fill="hold">
                            <p:stCondLst>
                              <p:cond delay="1000"/>
                            </p:stCondLst>
                            <p:childTnLst>
                              <p:par>
                                <p:cTn id="4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9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0" fill="hold">
                            <p:stCondLst>
                              <p:cond delay="1500"/>
                            </p:stCondLst>
                            <p:childTnLst>
                              <p:par>
                                <p:cTn id="491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5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8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1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3" fill="hold">
                      <p:stCondLst>
                        <p:cond delay="indefinite"/>
                      </p:stCondLst>
                      <p:childTnLst>
                        <p:par>
                          <p:cTn id="504" fill="hold">
                            <p:stCondLst>
                              <p:cond delay="0"/>
                            </p:stCondLst>
                            <p:childTnLst>
                              <p:par>
                                <p:cTn id="5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8" fill="hold">
                      <p:stCondLst>
                        <p:cond delay="indefinite"/>
                      </p:stCondLst>
                      <p:childTnLst>
                        <p:par>
                          <p:cTn id="509" fill="hold">
                            <p:stCondLst>
                              <p:cond delay="0"/>
                            </p:stCondLst>
                            <p:childTnLst>
                              <p:par>
                                <p:cTn id="5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3" fill="hold">
                      <p:stCondLst>
                        <p:cond delay="indefinite"/>
                      </p:stCondLst>
                      <p:childTnLst>
                        <p:par>
                          <p:cTn id="514" fill="hold">
                            <p:stCondLst>
                              <p:cond delay="0"/>
                            </p:stCondLst>
                            <p:childTnLst>
                              <p:par>
                                <p:cTn id="5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8" fill="hold">
                            <p:stCondLst>
                              <p:cond delay="500"/>
                            </p:stCondLst>
                            <p:childTnLst>
                              <p:par>
                                <p:cTn id="51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5" fill="hold">
                      <p:stCondLst>
                        <p:cond delay="indefinite"/>
                      </p:stCondLst>
                      <p:childTnLst>
                        <p:par>
                          <p:cTn id="526" fill="hold">
                            <p:stCondLst>
                              <p:cond delay="0"/>
                            </p:stCondLst>
                            <p:childTnLst>
                              <p:par>
                                <p:cTn id="5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0" fill="hold">
                      <p:stCondLst>
                        <p:cond delay="indefinite"/>
                      </p:stCondLst>
                      <p:childTnLst>
                        <p:par>
                          <p:cTn id="531" fill="hold">
                            <p:stCondLst>
                              <p:cond delay="0"/>
                            </p:stCondLst>
                            <p:childTnLst>
                              <p:par>
                                <p:cTn id="5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5" fill="hold">
                      <p:stCondLst>
                        <p:cond delay="indefinite"/>
                      </p:stCondLst>
                      <p:childTnLst>
                        <p:par>
                          <p:cTn id="536" fill="hold">
                            <p:stCondLst>
                              <p:cond delay="0"/>
                            </p:stCondLst>
                            <p:childTnLst>
                              <p:par>
                                <p:cTn id="5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0" fill="hold">
                            <p:stCondLst>
                              <p:cond delay="500"/>
                            </p:stCondLst>
                            <p:childTnLst>
                              <p:par>
                                <p:cTn id="54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3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6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2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5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7" fill="hold">
                      <p:stCondLst>
                        <p:cond delay="indefinite"/>
                      </p:stCondLst>
                      <p:childTnLst>
                        <p:par>
                          <p:cTn id="578" fill="hold">
                            <p:stCondLst>
                              <p:cond delay="0"/>
                            </p:stCondLst>
                            <p:childTnLst>
                              <p:par>
                                <p:cTn id="5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2" fill="hold">
                      <p:stCondLst>
                        <p:cond delay="indefinite"/>
                      </p:stCondLst>
                      <p:childTnLst>
                        <p:par>
                          <p:cTn id="583" fill="hold">
                            <p:stCondLst>
                              <p:cond delay="0"/>
                            </p:stCondLst>
                            <p:childTnLst>
                              <p:par>
                                <p:cTn id="5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7" fill="hold">
                      <p:stCondLst>
                        <p:cond delay="indefinite"/>
                      </p:stCondLst>
                      <p:childTnLst>
                        <p:par>
                          <p:cTn id="588" fill="hold">
                            <p:stCondLst>
                              <p:cond delay="0"/>
                            </p:stCondLst>
                            <p:childTnLst>
                              <p:par>
                                <p:cTn id="5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2" fill="hold">
                      <p:stCondLst>
                        <p:cond delay="indefinite"/>
                      </p:stCondLst>
                      <p:childTnLst>
                        <p:par>
                          <p:cTn id="593" fill="hold">
                            <p:stCondLst>
                              <p:cond delay="0"/>
                            </p:stCondLst>
                            <p:childTnLst>
                              <p:par>
                                <p:cTn id="5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7" fill="hold">
                      <p:stCondLst>
                        <p:cond delay="indefinite"/>
                      </p:stCondLst>
                      <p:childTnLst>
                        <p:par>
                          <p:cTn id="598" fill="hold">
                            <p:stCondLst>
                              <p:cond delay="0"/>
                            </p:stCondLst>
                            <p:childTnLst>
                              <p:par>
                                <p:cTn id="5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2" fill="hold">
                      <p:stCondLst>
                        <p:cond delay="indefinite"/>
                      </p:stCondLst>
                      <p:childTnLst>
                        <p:par>
                          <p:cTn id="603" fill="hold">
                            <p:stCondLst>
                              <p:cond delay="0"/>
                            </p:stCondLst>
                            <p:childTnLst>
                              <p:par>
                                <p:cTn id="6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7" fill="hold">
                      <p:stCondLst>
                        <p:cond delay="indefinite"/>
                      </p:stCondLst>
                      <p:childTnLst>
                        <p:par>
                          <p:cTn id="608" fill="hold">
                            <p:stCondLst>
                              <p:cond delay="0"/>
                            </p:stCondLst>
                            <p:childTnLst>
                              <p:par>
                                <p:cTn id="6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2" fill="hold">
                      <p:stCondLst>
                        <p:cond delay="indefinite"/>
                      </p:stCondLst>
                      <p:childTnLst>
                        <p:par>
                          <p:cTn id="613" fill="hold">
                            <p:stCondLst>
                              <p:cond delay="0"/>
                            </p:stCondLst>
                            <p:childTnLst>
                              <p:par>
                                <p:cTn id="6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7" fill="hold">
                      <p:stCondLst>
                        <p:cond delay="indefinite"/>
                      </p:stCondLst>
                      <p:childTnLst>
                        <p:par>
                          <p:cTn id="618" fill="hold">
                            <p:stCondLst>
                              <p:cond delay="0"/>
                            </p:stCondLst>
                            <p:childTnLst>
                              <p:par>
                                <p:cTn id="6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1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2" fill="hold">
                      <p:stCondLst>
                        <p:cond delay="indefinite"/>
                      </p:stCondLst>
                      <p:childTnLst>
                        <p:par>
                          <p:cTn id="623" fill="hold">
                            <p:stCondLst>
                              <p:cond delay="0"/>
                            </p:stCondLst>
                            <p:childTnLst>
                              <p:par>
                                <p:cTn id="6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6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7" fill="hold">
                      <p:stCondLst>
                        <p:cond delay="indefinite"/>
                      </p:stCondLst>
                      <p:childTnLst>
                        <p:par>
                          <p:cTn id="628" fill="hold">
                            <p:stCondLst>
                              <p:cond delay="0"/>
                            </p:stCondLst>
                            <p:childTnLst>
                              <p:par>
                                <p:cTn id="6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2" fill="hold">
                            <p:stCondLst>
                              <p:cond delay="500"/>
                            </p:stCondLst>
                            <p:childTnLst>
                              <p:par>
                                <p:cTn id="633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35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1" grpId="0" animBg="1"/>
      <p:bldP spid="191" grpId="1" animBg="1"/>
      <p:bldP spid="192" grpId="0" animBg="1"/>
      <p:bldP spid="192" grpId="1" animBg="1"/>
      <p:bldP spid="193" grpId="0" animBg="1"/>
      <p:bldP spid="193" grpId="1" animBg="1"/>
      <p:bldP spid="190" grpId="0" animBg="1"/>
      <p:bldP spid="190" grpId="1" animBg="1"/>
      <p:bldP spid="189" grpId="0" animBg="1"/>
      <p:bldP spid="189" grpId="1" animBg="1"/>
      <p:bldP spid="188" grpId="0" animBg="1"/>
      <p:bldP spid="188" grpId="1" animBg="1"/>
      <p:bldP spid="71" grpId="0" animBg="1"/>
      <p:bldP spid="71" grpId="1" animBg="1"/>
      <p:bldP spid="69" grpId="0" animBg="1"/>
      <p:bldP spid="69" grpId="1" animBg="1"/>
      <p:bldP spid="63" grpId="0" animBg="1"/>
      <p:bldP spid="63" grpId="1" animBg="1"/>
      <p:bldP spid="155" grpId="0" animBg="1"/>
      <p:bldP spid="88" grpId="0" animBg="1"/>
      <p:bldP spid="88" grpId="1" animBg="1"/>
      <p:bldP spid="67" grpId="0" animBg="1"/>
      <p:bldP spid="67" grpId="1" animBg="1"/>
      <p:bldP spid="6" grpId="0" animBg="1"/>
      <p:bldP spid="14" grpId="0"/>
      <p:bldP spid="18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8" grpId="0"/>
      <p:bldP spid="29" grpId="0"/>
      <p:bldP spid="30" grpId="0"/>
      <p:bldP spid="31" grpId="0"/>
      <p:bldP spid="33" grpId="0"/>
      <p:bldP spid="34" grpId="0"/>
      <p:bldP spid="35" grpId="0"/>
      <p:bldP spid="36" grpId="0"/>
      <p:bldP spid="37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51" grpId="0"/>
      <p:bldP spid="53" grpId="0"/>
      <p:bldP spid="54" grpId="0"/>
      <p:bldP spid="55" grpId="0"/>
      <p:bldP spid="56" grpId="0"/>
      <p:bldP spid="73" grpId="0"/>
      <p:bldP spid="75" grpId="0"/>
      <p:bldP spid="76" grpId="0"/>
      <p:bldP spid="104" grpId="0"/>
      <p:bldP spid="114" grpId="0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40" grpId="0"/>
      <p:bldP spid="141" grpId="0"/>
      <p:bldP spid="142" grpId="0"/>
      <p:bldP spid="145" grpId="0" animBg="1"/>
      <p:bldP spid="145" grpId="1" animBg="1"/>
      <p:bldP spid="2" grpId="0" uiExpand="1" build="p"/>
      <p:bldP spid="146" grpId="0" animBg="1"/>
      <p:bldP spid="147" grpId="0" animBg="1"/>
      <p:bldP spid="148" grpId="0"/>
      <p:bldP spid="150" grpId="0"/>
      <p:bldP spid="151" grpId="0"/>
      <p:bldP spid="152" grpId="0"/>
      <p:bldP spid="153" grpId="0"/>
      <p:bldP spid="154" grpId="0"/>
      <p:bldP spid="98" grpId="0" animBg="1"/>
      <p:bldP spid="98" grpId="1" animBg="1"/>
      <p:bldP spid="96" grpId="0" animBg="1"/>
      <p:bldP spid="96" grpId="1" animBg="1"/>
      <p:bldP spid="97" grpId="0" animBg="1"/>
      <p:bldP spid="97" grpId="1" animBg="1"/>
      <p:bldP spid="90" grpId="0" animBg="1"/>
      <p:bldP spid="90" grpId="1" animBg="1"/>
      <p:bldP spid="91" grpId="0"/>
      <p:bldP spid="91" grpId="1"/>
      <p:bldP spid="102" grpId="0" animBg="1"/>
      <p:bldP spid="102" grpId="1" animBg="1"/>
      <p:bldP spid="103" grpId="0"/>
      <p:bldP spid="103" grpId="1"/>
      <p:bldP spid="143" grpId="0" animBg="1"/>
      <p:bldP spid="143" grpId="1" animBg="1"/>
      <p:bldP spid="144" grpId="0"/>
      <p:bldP spid="144" grpId="1"/>
      <p:bldP spid="93" grpId="0" animBg="1"/>
      <p:bldP spid="93" grpId="1" animBg="1"/>
      <p:bldP spid="94" grpId="0"/>
      <p:bldP spid="94" grpId="1"/>
      <p:bldP spid="115" grpId="0" animBg="1"/>
      <p:bldP spid="115" grpId="1" animBg="1"/>
      <p:bldP spid="116" grpId="0"/>
      <p:bldP spid="116" grpId="1"/>
      <p:bldP spid="117" grpId="0"/>
      <p:bldP spid="117" grpId="1"/>
      <p:bldP spid="138" grpId="0" animBg="1"/>
      <p:bldP spid="138" grpId="1" animBg="1"/>
      <p:bldP spid="183" grpId="0" animBg="1"/>
      <p:bldP spid="183" grpId="1" animBg="1"/>
      <p:bldP spid="61" grpId="0" animBg="1"/>
      <p:bldP spid="61" grpId="1" animBg="1"/>
      <p:bldP spid="61" grpId="2" animBg="1"/>
      <p:bldP spid="61" grpId="3" animBg="1"/>
      <p:bldP spid="61" grpId="4" animBg="1"/>
      <p:bldP spid="61" grpId="5" animBg="1"/>
      <p:bldP spid="72" grpId="0" animBg="1"/>
      <p:bldP spid="72" grpId="1" animBg="1"/>
      <p:bldP spid="70" grpId="0" animBg="1"/>
      <p:bldP spid="70" grpId="1" animBg="1"/>
      <p:bldP spid="64" grpId="0" animBg="1"/>
      <p:bldP spid="64" grpId="1" animBg="1"/>
      <p:bldP spid="95" grpId="0"/>
      <p:bldP spid="68" grpId="0" animBg="1"/>
      <p:bldP spid="68" grpId="1" animBg="1"/>
      <p:bldP spid="181" grpId="0"/>
      <p:bldP spid="181" grpId="1"/>
      <p:bldP spid="186" grpId="0"/>
      <p:bldP spid="186" grpId="1"/>
      <p:bldP spid="187" grpId="0"/>
      <p:bldP spid="187" grpId="1"/>
      <p:bldP spid="182" grpId="0"/>
      <p:bldP spid="182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13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150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038408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Sums based on section formula</a:t>
            </a:r>
          </a:p>
        </p:txBody>
      </p:sp>
    </p:spTree>
    <p:extLst>
      <p:ext uri="{BB962C8B-B14F-4D97-AF65-F5344CB8AC3E}">
        <p14:creationId xmlns:p14="http://schemas.microsoft.com/office/powerpoint/2010/main" val="3466582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ectangle 157"/>
          <p:cNvSpPr/>
          <p:nvPr/>
        </p:nvSpPr>
        <p:spPr>
          <a:xfrm>
            <a:off x="6564516" y="1858712"/>
            <a:ext cx="287220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5787927" y="1858712"/>
            <a:ext cx="287220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3095629" y="1973631"/>
            <a:ext cx="287220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2306465" y="1973631"/>
            <a:ext cx="287220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5651112" y="2191906"/>
            <a:ext cx="944719" cy="244963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3" name="Rectangle 152"/>
          <p:cNvSpPr/>
          <p:nvPr/>
        </p:nvSpPr>
        <p:spPr>
          <a:xfrm>
            <a:off x="6244993" y="1857124"/>
            <a:ext cx="340156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4" name="Rectangle 153"/>
          <p:cNvSpPr/>
          <p:nvPr/>
        </p:nvSpPr>
        <p:spPr>
          <a:xfrm>
            <a:off x="5468010" y="1860411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2182573" y="2306963"/>
            <a:ext cx="944719" cy="244963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2795504" y="1972181"/>
            <a:ext cx="340156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2018521" y="1975468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152885" y="1229393"/>
            <a:ext cx="2058369" cy="304267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" name="AutoShape 30"/>
          <p:cNvSpPr>
            <a:spLocks noChangeArrowheads="1"/>
          </p:cNvSpPr>
          <p:nvPr/>
        </p:nvSpPr>
        <p:spPr bwMode="auto">
          <a:xfrm>
            <a:off x="3687745" y="4152991"/>
            <a:ext cx="955441" cy="36919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5389190" y="673535"/>
            <a:ext cx="1692025" cy="236124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Rounded Rectangle 4"/>
          <p:cNvSpPr/>
          <p:nvPr/>
        </p:nvSpPr>
        <p:spPr>
          <a:xfrm>
            <a:off x="995195" y="675376"/>
            <a:ext cx="3675508" cy="236124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" name="Rounded Rectangle 5"/>
          <p:cNvSpPr/>
          <p:nvPr/>
        </p:nvSpPr>
        <p:spPr>
          <a:xfrm>
            <a:off x="3317054" y="1247755"/>
            <a:ext cx="1620998" cy="283810"/>
          </a:xfrm>
          <a:prstGeom prst="roundRect">
            <a:avLst/>
          </a:prstGeom>
          <a:solidFill>
            <a:srgbClr val="FF0000">
              <a:alpha val="94902"/>
            </a:srgbClr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" name="Line 9"/>
          <p:cNvSpPr>
            <a:spLocks noChangeShapeType="1"/>
          </p:cNvSpPr>
          <p:nvPr/>
        </p:nvSpPr>
        <p:spPr bwMode="auto">
          <a:xfrm>
            <a:off x="4034256" y="1877320"/>
            <a:ext cx="0" cy="2112264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en-US" sz="160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1125599" y="1198515"/>
            <a:ext cx="127056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A (–1</a:t>
            </a:r>
            <a:r>
              <a:rPr lang="en-US" sz="1600" b="1" dirty="0">
                <a:latin typeface="Bookman Old Style" pitchFamily="18" charset="0"/>
              </a:rPr>
              <a:t>, 7</a:t>
            </a:r>
            <a:r>
              <a:rPr lang="en-US" sz="1600" b="1" dirty="0" smtClean="0">
                <a:latin typeface="Bookman Old Style" pitchFamily="18" charset="0"/>
              </a:rPr>
              <a:t>),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2208419" y="1198515"/>
            <a:ext cx="152400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B (4, –3)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4016546" y="1220868"/>
            <a:ext cx="99181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  <a:r>
              <a:rPr lang="en-US" sz="1600" b="1" dirty="0" smtClean="0">
                <a:latin typeface="Bookman Old Style" pitchFamily="18" charset="0"/>
              </a:rPr>
              <a:t>  2 </a:t>
            </a:r>
            <a:r>
              <a:rPr lang="en-US" sz="1600" b="1" dirty="0">
                <a:latin typeface="Bookman Old Style" pitchFamily="18" charset="0"/>
              </a:rPr>
              <a:t>: </a:t>
            </a: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1552265" y="2767914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1878330" y="2570105"/>
            <a:ext cx="37708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2102419" y="2570105"/>
            <a:ext cx="70355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(4)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2492575" y="2570105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2678754" y="2570105"/>
            <a:ext cx="29034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2872767" y="2570105"/>
            <a:ext cx="72520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(–1)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937101" y="2933530"/>
            <a:ext cx="14407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2263837" y="2922936"/>
            <a:ext cx="31007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" name="Rectangle 4"/>
          <p:cNvSpPr>
            <a:spLocks noChangeArrowheads="1"/>
          </p:cNvSpPr>
          <p:nvPr/>
        </p:nvSpPr>
        <p:spPr bwMode="auto">
          <a:xfrm>
            <a:off x="2472222" y="2922936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" name="Rectangle 4"/>
          <p:cNvSpPr>
            <a:spLocks noChangeArrowheads="1"/>
          </p:cNvSpPr>
          <p:nvPr/>
        </p:nvSpPr>
        <p:spPr bwMode="auto">
          <a:xfrm>
            <a:off x="2680276" y="2922936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1562749" y="3405631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1943876" y="3618872"/>
            <a:ext cx="90525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4"/>
          <p:cNvSpPr>
            <a:spLocks noChangeArrowheads="1"/>
          </p:cNvSpPr>
          <p:nvPr/>
        </p:nvSpPr>
        <p:spPr bwMode="auto">
          <a:xfrm>
            <a:off x="1903948" y="3272281"/>
            <a:ext cx="44615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8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4" name="Rectangle 4"/>
          <p:cNvSpPr>
            <a:spLocks noChangeArrowheads="1"/>
          </p:cNvSpPr>
          <p:nvPr/>
        </p:nvSpPr>
        <p:spPr bwMode="auto">
          <a:xfrm>
            <a:off x="2185850" y="3272281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2312562" y="3272281"/>
            <a:ext cx="65785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(–3)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6" name="Rectangle 4"/>
          <p:cNvSpPr>
            <a:spLocks noChangeArrowheads="1"/>
          </p:cNvSpPr>
          <p:nvPr/>
        </p:nvSpPr>
        <p:spPr bwMode="auto">
          <a:xfrm>
            <a:off x="2222581" y="3570341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5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7" name="Rectangle 4"/>
          <p:cNvSpPr>
            <a:spLocks noChangeArrowheads="1"/>
          </p:cNvSpPr>
          <p:nvPr/>
        </p:nvSpPr>
        <p:spPr bwMode="auto">
          <a:xfrm>
            <a:off x="2902599" y="3450592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3249106" y="3651523"/>
            <a:ext cx="31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4"/>
          <p:cNvSpPr>
            <a:spLocks noChangeArrowheads="1"/>
          </p:cNvSpPr>
          <p:nvPr/>
        </p:nvSpPr>
        <p:spPr bwMode="auto">
          <a:xfrm>
            <a:off x="3172474" y="3314457"/>
            <a:ext cx="47146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5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3253331" y="3602992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5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1" name="Rectangle 4"/>
          <p:cNvSpPr>
            <a:spLocks noChangeArrowheads="1"/>
          </p:cNvSpPr>
          <p:nvPr/>
        </p:nvSpPr>
        <p:spPr bwMode="auto">
          <a:xfrm>
            <a:off x="5095474" y="2583455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32" name="Rectangle 4"/>
          <p:cNvSpPr>
            <a:spLocks noChangeArrowheads="1"/>
          </p:cNvSpPr>
          <p:nvPr/>
        </p:nvSpPr>
        <p:spPr bwMode="auto">
          <a:xfrm>
            <a:off x="5510481" y="2443497"/>
            <a:ext cx="30007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3" name="Rectangle 4"/>
          <p:cNvSpPr>
            <a:spLocks noChangeArrowheads="1"/>
          </p:cNvSpPr>
          <p:nvPr/>
        </p:nvSpPr>
        <p:spPr bwMode="auto">
          <a:xfrm>
            <a:off x="5656935" y="2433769"/>
            <a:ext cx="65279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(–3)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4" name="Rectangle 4"/>
          <p:cNvSpPr>
            <a:spLocks noChangeArrowheads="1"/>
          </p:cNvSpPr>
          <p:nvPr/>
        </p:nvSpPr>
        <p:spPr bwMode="auto">
          <a:xfrm>
            <a:off x="6102098" y="2433769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5" name="Rectangle 4"/>
          <p:cNvSpPr>
            <a:spLocks noChangeArrowheads="1"/>
          </p:cNvSpPr>
          <p:nvPr/>
        </p:nvSpPr>
        <p:spPr bwMode="auto">
          <a:xfrm>
            <a:off x="6280859" y="2433769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6" name="Rectangle 4"/>
          <p:cNvSpPr>
            <a:spLocks noChangeArrowheads="1"/>
          </p:cNvSpPr>
          <p:nvPr/>
        </p:nvSpPr>
        <p:spPr bwMode="auto">
          <a:xfrm>
            <a:off x="6465306" y="2433769"/>
            <a:ext cx="49101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(7)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5545130" y="2795719"/>
            <a:ext cx="134385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4"/>
          <p:cNvSpPr>
            <a:spLocks noChangeArrowheads="1"/>
          </p:cNvSpPr>
          <p:nvPr/>
        </p:nvSpPr>
        <p:spPr bwMode="auto">
          <a:xfrm>
            <a:off x="5741995" y="2767144"/>
            <a:ext cx="48437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9" name="Rectangle 4"/>
          <p:cNvSpPr>
            <a:spLocks noChangeArrowheads="1"/>
          </p:cNvSpPr>
          <p:nvPr/>
        </p:nvSpPr>
        <p:spPr bwMode="auto">
          <a:xfrm>
            <a:off x="6023829" y="2767144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0" name="Rectangle 4"/>
          <p:cNvSpPr>
            <a:spLocks noChangeArrowheads="1"/>
          </p:cNvSpPr>
          <p:nvPr/>
        </p:nvSpPr>
        <p:spPr bwMode="auto">
          <a:xfrm>
            <a:off x="6236258" y="2767144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1" name="Rectangle 4"/>
          <p:cNvSpPr>
            <a:spLocks noChangeArrowheads="1"/>
          </p:cNvSpPr>
          <p:nvPr/>
        </p:nvSpPr>
        <p:spPr bwMode="auto">
          <a:xfrm>
            <a:off x="5095287" y="3211463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5412787" y="3424704"/>
            <a:ext cx="8229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"/>
          <p:cNvSpPr>
            <a:spLocks noChangeArrowheads="1"/>
          </p:cNvSpPr>
          <p:nvPr/>
        </p:nvSpPr>
        <p:spPr bwMode="auto">
          <a:xfrm>
            <a:off x="5330979" y="3059063"/>
            <a:ext cx="47884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–6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4" name="Rectangle 4"/>
          <p:cNvSpPr>
            <a:spLocks noChangeArrowheads="1"/>
          </p:cNvSpPr>
          <p:nvPr/>
        </p:nvSpPr>
        <p:spPr bwMode="auto">
          <a:xfrm>
            <a:off x="5664990" y="3059063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5" name="Rectangle 4"/>
          <p:cNvSpPr>
            <a:spLocks noChangeArrowheads="1"/>
          </p:cNvSpPr>
          <p:nvPr/>
        </p:nvSpPr>
        <p:spPr bwMode="auto">
          <a:xfrm>
            <a:off x="5818914" y="3059063"/>
            <a:ext cx="54561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21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6" name="Rectangle 4"/>
          <p:cNvSpPr>
            <a:spLocks noChangeArrowheads="1"/>
          </p:cNvSpPr>
          <p:nvPr/>
        </p:nvSpPr>
        <p:spPr bwMode="auto">
          <a:xfrm>
            <a:off x="5669394" y="3376173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5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7" name="Rectangle 4"/>
          <p:cNvSpPr>
            <a:spLocks noChangeArrowheads="1"/>
          </p:cNvSpPr>
          <p:nvPr/>
        </p:nvSpPr>
        <p:spPr bwMode="auto">
          <a:xfrm>
            <a:off x="6289052" y="3210821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cxnSp>
        <p:nvCxnSpPr>
          <p:cNvPr id="48" name="Straight Connector 47"/>
          <p:cNvCxnSpPr/>
          <p:nvPr/>
        </p:nvCxnSpPr>
        <p:spPr>
          <a:xfrm>
            <a:off x="6638122" y="3424062"/>
            <a:ext cx="31819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"/>
          <p:cNvSpPr>
            <a:spLocks noChangeArrowheads="1"/>
          </p:cNvSpPr>
          <p:nvPr/>
        </p:nvSpPr>
        <p:spPr bwMode="auto">
          <a:xfrm>
            <a:off x="6492401" y="3058421"/>
            <a:ext cx="60963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15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0" name="Rectangle 4"/>
          <p:cNvSpPr>
            <a:spLocks noChangeArrowheads="1"/>
          </p:cNvSpPr>
          <p:nvPr/>
        </p:nvSpPr>
        <p:spPr bwMode="auto">
          <a:xfrm>
            <a:off x="6642347" y="3375531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5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1" name="Rectangle 4"/>
          <p:cNvSpPr>
            <a:spLocks noChangeArrowheads="1"/>
          </p:cNvSpPr>
          <p:nvPr/>
        </p:nvSpPr>
        <p:spPr bwMode="auto">
          <a:xfrm>
            <a:off x="5412216" y="3674108"/>
            <a:ext cx="29660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346225" y="4169439"/>
            <a:ext cx="13148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indent="-800100" algn="just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Symbol" panose="05050102010706020507" pitchFamily="18" charset="2"/>
              </a:rPr>
              <a:t>\    </a:t>
            </a:r>
            <a:r>
              <a:rPr lang="en-US" sz="1600" b="1" dirty="0" smtClean="0">
                <a:latin typeface="Bookman Old Style" pitchFamily="18" charset="0"/>
              </a:rPr>
              <a:t>P </a:t>
            </a: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(1, 3)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3" name="Rectangle 4"/>
          <p:cNvSpPr>
            <a:spLocks noChangeArrowheads="1"/>
          </p:cNvSpPr>
          <p:nvPr/>
        </p:nvSpPr>
        <p:spPr bwMode="auto">
          <a:xfrm>
            <a:off x="1086451" y="1547057"/>
            <a:ext cx="378020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u="sng" dirty="0">
                <a:solidFill>
                  <a:srgbClr val="FF0000"/>
                </a:solidFill>
                <a:latin typeface="Bookman Old Style" pitchFamily="18" charset="0"/>
              </a:rPr>
              <a:t>By using section </a:t>
            </a:r>
            <a:r>
              <a:rPr lang="en-US" sz="1600" b="1" u="sng" dirty="0" smtClean="0">
                <a:solidFill>
                  <a:srgbClr val="FF0000"/>
                </a:solidFill>
                <a:latin typeface="Bookman Old Style" pitchFamily="18" charset="0"/>
              </a:rPr>
              <a:t>formula, </a:t>
            </a:r>
            <a:r>
              <a:rPr lang="en-US" sz="1600" b="1" u="sng" dirty="0">
                <a:solidFill>
                  <a:srgbClr val="FF0000"/>
                </a:solidFill>
                <a:latin typeface="Bookman Old Style" pitchFamily="18" charset="0"/>
              </a:rPr>
              <a:t>we get </a:t>
            </a:r>
          </a:p>
        </p:txBody>
      </p:sp>
      <p:sp>
        <p:nvSpPr>
          <p:cNvPr id="54" name="Rectangle 4"/>
          <p:cNvSpPr>
            <a:spLocks noChangeArrowheads="1"/>
          </p:cNvSpPr>
          <p:nvPr/>
        </p:nvSpPr>
        <p:spPr bwMode="auto">
          <a:xfrm>
            <a:off x="1086499" y="2105139"/>
            <a:ext cx="774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x</a:t>
            </a:r>
            <a:r>
              <a:rPr lang="en-US" sz="1600" b="1" dirty="0" smtClean="0">
                <a:latin typeface="Bookman Old Style" pitchFamily="18" charset="0"/>
              </a:rPr>
              <a:t> </a:t>
            </a: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1873456" y="1897805"/>
            <a:ext cx="786685" cy="338554"/>
            <a:chOff x="4058365" y="5143500"/>
            <a:chExt cx="786685" cy="338554"/>
          </a:xfrm>
        </p:grpSpPr>
        <p:sp>
          <p:nvSpPr>
            <p:cNvPr id="56" name="Rectangle 4"/>
            <p:cNvSpPr>
              <a:spLocks noChangeArrowheads="1"/>
            </p:cNvSpPr>
            <p:nvPr/>
          </p:nvSpPr>
          <p:spPr bwMode="auto">
            <a:xfrm>
              <a:off x="4058365" y="5143500"/>
              <a:ext cx="586485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ctr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m</a:t>
              </a:r>
              <a:r>
                <a:rPr lang="en-US" sz="1600" b="1" baseline="-25000" dirty="0">
                  <a:latin typeface="Bookman Old Style" pitchFamily="18" charset="0"/>
                </a:rPr>
                <a:t>1</a:t>
              </a:r>
              <a:endParaRPr lang="en-US" sz="1600" b="1" i="1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57" name="Rectangle 4"/>
            <p:cNvSpPr>
              <a:spLocks noChangeArrowheads="1"/>
            </p:cNvSpPr>
            <p:nvPr/>
          </p:nvSpPr>
          <p:spPr bwMode="auto">
            <a:xfrm>
              <a:off x="4419054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x</a:t>
              </a:r>
              <a:r>
                <a:rPr lang="en-US" sz="1600" b="1" baseline="-25000" dirty="0" smtClean="0">
                  <a:latin typeface="Bookman Old Style" pitchFamily="18" charset="0"/>
                </a:rPr>
                <a:t>2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58" name="Rectangle 4"/>
          <p:cNvSpPr>
            <a:spLocks noChangeArrowheads="1"/>
          </p:cNvSpPr>
          <p:nvPr/>
        </p:nvSpPr>
        <p:spPr bwMode="auto">
          <a:xfrm>
            <a:off x="2533647" y="1897805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1937399" y="2289805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/>
          <p:cNvGrpSpPr/>
          <p:nvPr/>
        </p:nvGrpSpPr>
        <p:grpSpPr>
          <a:xfrm>
            <a:off x="2615213" y="1897805"/>
            <a:ext cx="833486" cy="338554"/>
            <a:chOff x="4719208" y="5143500"/>
            <a:chExt cx="833486" cy="338554"/>
          </a:xfrm>
        </p:grpSpPr>
        <p:sp>
          <p:nvSpPr>
            <p:cNvPr id="61" name="Rectangle 4"/>
            <p:cNvSpPr>
              <a:spLocks noChangeArrowheads="1"/>
            </p:cNvSpPr>
            <p:nvPr/>
          </p:nvSpPr>
          <p:spPr bwMode="auto">
            <a:xfrm>
              <a:off x="4719208" y="5143500"/>
              <a:ext cx="67241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ctr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m</a:t>
              </a:r>
              <a:r>
                <a:rPr lang="en-US" sz="1600" b="1" i="1" baseline="-25000" dirty="0" smtClean="0">
                  <a:latin typeface="Bookman Old Style" pitchFamily="18" charset="0"/>
                </a:rPr>
                <a:t>2</a:t>
              </a:r>
              <a:endParaRPr lang="en-US" sz="1600" b="1" i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62" name="Rectangle 4"/>
            <p:cNvSpPr>
              <a:spLocks noChangeArrowheads="1"/>
            </p:cNvSpPr>
            <p:nvPr/>
          </p:nvSpPr>
          <p:spPr bwMode="auto">
            <a:xfrm>
              <a:off x="5126698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x</a:t>
              </a:r>
              <a:r>
                <a:rPr lang="en-US" sz="1600" b="1" baseline="-25000" dirty="0" smtClean="0">
                  <a:latin typeface="Bookman Old Style" pitchFamily="18" charset="0"/>
                </a:rPr>
                <a:t>1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63" name="Rectangle 4"/>
          <p:cNvSpPr>
            <a:spLocks noChangeArrowheads="1"/>
          </p:cNvSpPr>
          <p:nvPr/>
        </p:nvSpPr>
        <p:spPr bwMode="auto">
          <a:xfrm>
            <a:off x="2000899" y="2231180"/>
            <a:ext cx="126925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baseline="-25000" dirty="0" smtClean="0">
                <a:latin typeface="Bookman Old Style" pitchFamily="18" charset="0"/>
              </a:rPr>
              <a:t>1</a:t>
            </a:r>
            <a:r>
              <a:rPr lang="en-US" sz="1600" b="1" dirty="0" smtClean="0">
                <a:latin typeface="Bookman Old Style" pitchFamily="18" charset="0"/>
              </a:rPr>
              <a:t> + </a:t>
            </a: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baseline="-25000" dirty="0" smtClean="0">
                <a:latin typeface="Bookman Old Style" pitchFamily="18" charset="0"/>
              </a:rPr>
              <a:t>2</a:t>
            </a:r>
            <a:endParaRPr lang="en-US" sz="1600" b="1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4" name="Rectangle 4"/>
          <p:cNvSpPr>
            <a:spLocks noChangeArrowheads="1"/>
          </p:cNvSpPr>
          <p:nvPr/>
        </p:nvSpPr>
        <p:spPr bwMode="auto">
          <a:xfrm>
            <a:off x="4625574" y="1942682"/>
            <a:ext cx="774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y</a:t>
            </a:r>
            <a:r>
              <a:rPr lang="en-US" sz="1600" b="1" dirty="0" smtClean="0">
                <a:latin typeface="Bookman Old Style" pitchFamily="18" charset="0"/>
              </a:rPr>
              <a:t>  </a:t>
            </a: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5330979" y="1773448"/>
            <a:ext cx="804737" cy="338554"/>
            <a:chOff x="4040313" y="5143500"/>
            <a:chExt cx="804737" cy="338554"/>
          </a:xfrm>
        </p:grpSpPr>
        <p:sp>
          <p:nvSpPr>
            <p:cNvPr id="66" name="Rectangle 4"/>
            <p:cNvSpPr>
              <a:spLocks noChangeArrowheads="1"/>
            </p:cNvSpPr>
            <p:nvPr/>
          </p:nvSpPr>
          <p:spPr bwMode="auto">
            <a:xfrm>
              <a:off x="4040313" y="5143500"/>
              <a:ext cx="57830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ctr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>
                  <a:latin typeface="Bookman Old Style" pitchFamily="18" charset="0"/>
                </a:rPr>
                <a:t>m</a:t>
              </a:r>
              <a:r>
                <a:rPr lang="en-US" sz="1600" b="1" baseline="-25000" dirty="0">
                  <a:latin typeface="Bookman Old Style" pitchFamily="18" charset="0"/>
                </a:rPr>
                <a:t>1</a:t>
              </a:r>
              <a:endParaRPr lang="en-US" sz="1600" b="1" i="1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67" name="Rectangle 4"/>
            <p:cNvSpPr>
              <a:spLocks noChangeArrowheads="1"/>
            </p:cNvSpPr>
            <p:nvPr/>
          </p:nvSpPr>
          <p:spPr bwMode="auto">
            <a:xfrm>
              <a:off x="4419054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y</a:t>
              </a:r>
              <a:r>
                <a:rPr lang="en-US" sz="1600" b="1" baseline="-25000" dirty="0" smtClean="0">
                  <a:latin typeface="Bookman Old Style" pitchFamily="18" charset="0"/>
                </a:rPr>
                <a:t>2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68" name="Rectangle 4"/>
          <p:cNvSpPr>
            <a:spLocks noChangeArrowheads="1"/>
          </p:cNvSpPr>
          <p:nvPr/>
        </p:nvSpPr>
        <p:spPr bwMode="auto">
          <a:xfrm>
            <a:off x="6009222" y="1773448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>
            <a:off x="5412974" y="2165448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/>
          <p:cNvGrpSpPr/>
          <p:nvPr/>
        </p:nvGrpSpPr>
        <p:grpSpPr>
          <a:xfrm>
            <a:off x="6129793" y="1773448"/>
            <a:ext cx="785485" cy="338554"/>
            <a:chOff x="4839127" y="5143500"/>
            <a:chExt cx="785485" cy="338554"/>
          </a:xfrm>
        </p:grpSpPr>
        <p:sp>
          <p:nvSpPr>
            <p:cNvPr id="71" name="Rectangle 4"/>
            <p:cNvSpPr>
              <a:spLocks noChangeArrowheads="1"/>
            </p:cNvSpPr>
            <p:nvPr/>
          </p:nvSpPr>
          <p:spPr bwMode="auto">
            <a:xfrm>
              <a:off x="4839127" y="5143500"/>
              <a:ext cx="56558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ctr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>
                  <a:latin typeface="Bookman Old Style" pitchFamily="18" charset="0"/>
                </a:rPr>
                <a:t>m</a:t>
              </a:r>
              <a:r>
                <a:rPr lang="en-US" sz="1600" b="1" i="1" baseline="-25000" dirty="0">
                  <a:latin typeface="Bookman Old Style" pitchFamily="18" charset="0"/>
                </a:rPr>
                <a:t>2</a:t>
              </a:r>
              <a:endParaRPr lang="en-US" sz="1600" b="1" i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72" name="Rectangle 4"/>
            <p:cNvSpPr>
              <a:spLocks noChangeArrowheads="1"/>
            </p:cNvSpPr>
            <p:nvPr/>
          </p:nvSpPr>
          <p:spPr bwMode="auto">
            <a:xfrm>
              <a:off x="5198616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y</a:t>
              </a:r>
              <a:r>
                <a:rPr lang="en-US" sz="1600" b="1" baseline="-25000" dirty="0" smtClean="0">
                  <a:latin typeface="Bookman Old Style" pitchFamily="18" charset="0"/>
                </a:rPr>
                <a:t>1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73" name="Rectangle 4"/>
          <p:cNvSpPr>
            <a:spLocks noChangeArrowheads="1"/>
          </p:cNvSpPr>
          <p:nvPr/>
        </p:nvSpPr>
        <p:spPr bwMode="auto">
          <a:xfrm>
            <a:off x="5559579" y="2106823"/>
            <a:ext cx="112708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>
                <a:latin typeface="Bookman Old Style" pitchFamily="18" charset="0"/>
              </a:rPr>
              <a:t>m</a:t>
            </a:r>
            <a:r>
              <a:rPr lang="en-US" sz="1600" b="1" baseline="-25000" dirty="0">
                <a:latin typeface="Bookman Old Style" pitchFamily="18" charset="0"/>
              </a:rPr>
              <a:t>1</a:t>
            </a:r>
            <a:r>
              <a:rPr lang="en-US" sz="1600" b="1" dirty="0">
                <a:latin typeface="Bookman Old Style" pitchFamily="18" charset="0"/>
              </a:rPr>
              <a:t> + </a:t>
            </a:r>
            <a:r>
              <a:rPr lang="en-US" sz="1600" b="1" i="1" dirty="0">
                <a:latin typeface="Bookman Old Style" pitchFamily="18" charset="0"/>
              </a:rPr>
              <a:t>m</a:t>
            </a:r>
            <a:r>
              <a:rPr lang="en-US" sz="1600" b="1" baseline="-25000" dirty="0">
                <a:latin typeface="Bookman Old Style" pitchFamily="18" charset="0"/>
              </a:rPr>
              <a:t>2</a:t>
            </a:r>
            <a:endParaRPr lang="en-US" sz="1600" b="1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4" name="Rectangle 4"/>
          <p:cNvSpPr>
            <a:spLocks noChangeArrowheads="1"/>
          </p:cNvSpPr>
          <p:nvPr/>
        </p:nvSpPr>
        <p:spPr bwMode="auto">
          <a:xfrm>
            <a:off x="5104793" y="3655058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75" name="Rectangle 4"/>
          <p:cNvSpPr>
            <a:spLocks noChangeArrowheads="1"/>
          </p:cNvSpPr>
          <p:nvPr/>
        </p:nvSpPr>
        <p:spPr bwMode="auto">
          <a:xfrm>
            <a:off x="4866652" y="3655058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y</a:t>
            </a:r>
            <a:endParaRPr lang="en-US" sz="1600" b="1" i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6" name="Rectangle 4"/>
          <p:cNvSpPr>
            <a:spLocks noChangeArrowheads="1"/>
          </p:cNvSpPr>
          <p:nvPr/>
        </p:nvSpPr>
        <p:spPr bwMode="auto">
          <a:xfrm>
            <a:off x="513655" y="1214156"/>
            <a:ext cx="68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Sol.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77" name="Rectangle 4"/>
          <p:cNvSpPr>
            <a:spLocks noChangeArrowheads="1"/>
          </p:cNvSpPr>
          <p:nvPr/>
        </p:nvSpPr>
        <p:spPr bwMode="auto">
          <a:xfrm>
            <a:off x="3253734" y="1181197"/>
            <a:ext cx="88817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baseline="-25000" dirty="0" smtClean="0">
                <a:latin typeface="Bookman Old Style" pitchFamily="18" charset="0"/>
              </a:rPr>
              <a:t>1</a:t>
            </a:r>
            <a:r>
              <a:rPr lang="en-US" sz="1600" b="1" dirty="0" smtClean="0">
                <a:latin typeface="Bookman Old Style" pitchFamily="18" charset="0"/>
              </a:rPr>
              <a:t>:</a:t>
            </a: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baseline="-25000" dirty="0" smtClean="0">
                <a:latin typeface="Bookman Old Style" pitchFamily="18" charset="0"/>
              </a:rPr>
              <a:t>2</a:t>
            </a:r>
            <a:endParaRPr lang="en-US" sz="1600" b="1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8" name="Rounded Rectangle 77"/>
          <p:cNvSpPr/>
          <p:nvPr/>
        </p:nvSpPr>
        <p:spPr>
          <a:xfrm>
            <a:off x="1088365" y="918990"/>
            <a:ext cx="1859221" cy="240870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4492779" y="3645533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Symbol" panose="05050102010706020507" pitchFamily="18" charset="2"/>
              </a:rPr>
              <a:t>\</a:t>
            </a:r>
            <a:endParaRPr lang="en-US" sz="1600" b="1" dirty="0"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3651774" y="929552"/>
            <a:ext cx="1027158" cy="236124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1" name="Rectangle 4"/>
          <p:cNvSpPr>
            <a:spLocks noChangeArrowheads="1"/>
          </p:cNvSpPr>
          <p:nvPr/>
        </p:nvSpPr>
        <p:spPr bwMode="auto">
          <a:xfrm>
            <a:off x="506084" y="611792"/>
            <a:ext cx="7382292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l" eaLnBrk="0" hangingPunct="0">
              <a:tabLst>
                <a:tab pos="508000" algn="l"/>
                <a:tab pos="51435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Q.  Find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the coordinates of the points which divides the join of </a:t>
            </a:r>
            <a:endParaRPr lang="en-US" sz="1600" b="1" kern="0" dirty="0" smtClean="0">
              <a:solidFill>
                <a:srgbClr val="0000FF"/>
              </a:solidFill>
              <a:latin typeface="Bookman Old Style" pitchFamily="18" charset="0"/>
            </a:endParaRPr>
          </a:p>
          <a:p>
            <a:pPr lvl="0" algn="l" eaLnBrk="0" hangingPunct="0">
              <a:tabLst>
                <a:tab pos="508000" algn="l"/>
                <a:tab pos="51435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	(–1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, 7)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and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(4, –3) in the ratio 2:3.</a:t>
            </a:r>
          </a:p>
        </p:txBody>
      </p:sp>
      <p:sp>
        <p:nvSpPr>
          <p:cNvPr id="82" name="Line 18"/>
          <p:cNvSpPr>
            <a:spLocks noChangeShapeType="1"/>
          </p:cNvSpPr>
          <p:nvPr/>
        </p:nvSpPr>
        <p:spPr bwMode="auto">
          <a:xfrm flipH="1">
            <a:off x="6702775" y="3135380"/>
            <a:ext cx="197142" cy="203200"/>
          </a:xfrm>
          <a:prstGeom prst="line">
            <a:avLst/>
          </a:prstGeom>
          <a:ln w="28575"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3" name="Line 18"/>
          <p:cNvSpPr>
            <a:spLocks noChangeShapeType="1"/>
          </p:cNvSpPr>
          <p:nvPr/>
        </p:nvSpPr>
        <p:spPr bwMode="auto">
          <a:xfrm flipH="1">
            <a:off x="6691421" y="3454009"/>
            <a:ext cx="197142" cy="203200"/>
          </a:xfrm>
          <a:prstGeom prst="line">
            <a:avLst/>
          </a:prstGeom>
          <a:ln w="28575"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4" name="Rectangle 4"/>
          <p:cNvSpPr>
            <a:spLocks noChangeArrowheads="1"/>
          </p:cNvSpPr>
          <p:nvPr/>
        </p:nvSpPr>
        <p:spPr bwMode="auto">
          <a:xfrm>
            <a:off x="6840366" y="2996494"/>
            <a:ext cx="41568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400" b="1" dirty="0" smtClean="0">
                <a:solidFill>
                  <a:srgbClr val="FF0000"/>
                </a:solidFill>
                <a:latin typeface="Bookman Old Style" pitchFamily="18" charset="0"/>
              </a:rPr>
              <a:t>3</a:t>
            </a:r>
            <a:endParaRPr lang="en-US" sz="1400" b="1" dirty="0">
              <a:solidFill>
                <a:srgbClr val="FF0000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85" name="Group 84"/>
          <p:cNvGrpSpPr/>
          <p:nvPr/>
        </p:nvGrpSpPr>
        <p:grpSpPr>
          <a:xfrm>
            <a:off x="5353699" y="977486"/>
            <a:ext cx="3151507" cy="627609"/>
            <a:chOff x="5916293" y="1010223"/>
            <a:chExt cx="3151507" cy="627609"/>
          </a:xfrm>
        </p:grpSpPr>
        <p:cxnSp>
          <p:nvCxnSpPr>
            <p:cNvPr id="86" name="Straight Connector 85"/>
            <p:cNvCxnSpPr/>
            <p:nvPr/>
          </p:nvCxnSpPr>
          <p:spPr>
            <a:xfrm rot="16200000">
              <a:off x="7486785" y="-155531"/>
              <a:ext cx="0" cy="241380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/>
            <p:cNvSpPr/>
            <p:nvPr/>
          </p:nvSpPr>
          <p:spPr>
            <a:xfrm>
              <a:off x="6261721" y="1015765"/>
              <a:ext cx="82296" cy="8229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8" name="Oval 87"/>
            <p:cNvSpPr/>
            <p:nvPr/>
          </p:nvSpPr>
          <p:spPr>
            <a:xfrm>
              <a:off x="7453333" y="1012925"/>
              <a:ext cx="82296" cy="8229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9" name="Oval 88"/>
            <p:cNvSpPr/>
            <p:nvPr/>
          </p:nvSpPr>
          <p:spPr>
            <a:xfrm>
              <a:off x="8658332" y="1010223"/>
              <a:ext cx="82296" cy="8229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6114783" y="1065688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7320265" y="1065688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P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8502830" y="1065688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916293" y="1299278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(–1,7)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7036476" y="1299278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</a:t>
              </a:r>
              <a:r>
                <a:rPr lang="en-US" sz="1600" b="1" i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x</a:t>
              </a: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, </a:t>
              </a:r>
              <a:r>
                <a:rPr lang="en-US" sz="1600" b="1" i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y</a:t>
              </a: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8234086" y="1299278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(4, –3)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96" name="Line 18"/>
          <p:cNvSpPr>
            <a:spLocks noChangeShapeType="1"/>
          </p:cNvSpPr>
          <p:nvPr/>
        </p:nvSpPr>
        <p:spPr bwMode="auto">
          <a:xfrm flipH="1">
            <a:off x="3312240" y="3663594"/>
            <a:ext cx="197142" cy="203200"/>
          </a:xfrm>
          <a:prstGeom prst="line">
            <a:avLst/>
          </a:prstGeom>
          <a:ln w="28575"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7" name="Line 18"/>
          <p:cNvSpPr>
            <a:spLocks noChangeShapeType="1"/>
          </p:cNvSpPr>
          <p:nvPr/>
        </p:nvSpPr>
        <p:spPr bwMode="auto">
          <a:xfrm flipH="1">
            <a:off x="3306098" y="3377544"/>
            <a:ext cx="197142" cy="203200"/>
          </a:xfrm>
          <a:prstGeom prst="line">
            <a:avLst/>
          </a:prstGeom>
          <a:ln w="28575"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8" name="Rectangle 4"/>
          <p:cNvSpPr>
            <a:spLocks noChangeArrowheads="1"/>
          </p:cNvSpPr>
          <p:nvPr/>
        </p:nvSpPr>
        <p:spPr bwMode="auto">
          <a:xfrm>
            <a:off x="1565373" y="3820307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99" name="Rectangle 4"/>
          <p:cNvSpPr>
            <a:spLocks noChangeArrowheads="1"/>
          </p:cNvSpPr>
          <p:nvPr/>
        </p:nvSpPr>
        <p:spPr bwMode="auto">
          <a:xfrm>
            <a:off x="1251822" y="3820307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x</a:t>
            </a:r>
            <a:endParaRPr lang="en-US" sz="1600" b="1" i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00" name="Rectangle 4"/>
          <p:cNvSpPr>
            <a:spLocks noChangeArrowheads="1"/>
          </p:cNvSpPr>
          <p:nvPr/>
        </p:nvSpPr>
        <p:spPr bwMode="auto">
          <a:xfrm>
            <a:off x="925574" y="3820307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Symbol" panose="05050102010706020507" pitchFamily="18" charset="2"/>
              </a:rPr>
              <a:t>\</a:t>
            </a:r>
            <a:endParaRPr lang="en-US" sz="1600" b="1" dirty="0"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101" name="Rectangle 4"/>
          <p:cNvSpPr>
            <a:spLocks noChangeArrowheads="1"/>
          </p:cNvSpPr>
          <p:nvPr/>
        </p:nvSpPr>
        <p:spPr bwMode="auto">
          <a:xfrm>
            <a:off x="1848499" y="3820307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1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102" name="Group 101"/>
          <p:cNvGrpSpPr/>
          <p:nvPr/>
        </p:nvGrpSpPr>
        <p:grpSpPr>
          <a:xfrm>
            <a:off x="1215713" y="1875145"/>
            <a:ext cx="2801690" cy="586616"/>
            <a:chOff x="5625047" y="2624207"/>
            <a:chExt cx="2801690" cy="586616"/>
          </a:xfrm>
        </p:grpSpPr>
        <p:sp>
          <p:nvSpPr>
            <p:cNvPr id="103" name="Rounded Rectangle 102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A be (</a:t>
              </a:r>
              <a:r>
                <a:rPr lang="en-US" sz="1600" b="1" i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>
                  <a:solidFill>
                    <a:schemeClr val="bg1"/>
                  </a:solidFill>
                  <a:latin typeface="Bookman Old Style" pitchFamily="18" charset="0"/>
                </a:rPr>
                <a:t>) </a:t>
              </a: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1093849" y="1876986"/>
            <a:ext cx="2801690" cy="586616"/>
            <a:chOff x="5625047" y="2624207"/>
            <a:chExt cx="2801690" cy="586616"/>
          </a:xfrm>
        </p:grpSpPr>
        <p:sp>
          <p:nvSpPr>
            <p:cNvPr id="106" name="Rounded Rectangle 105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B be (</a:t>
              </a:r>
              <a:r>
                <a:rPr lang="en-US" sz="1600" b="1" i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1042369" y="2593829"/>
            <a:ext cx="2900411" cy="691587"/>
            <a:chOff x="5577667" y="2579250"/>
            <a:chExt cx="2900411" cy="691587"/>
          </a:xfrm>
        </p:grpSpPr>
        <p:sp>
          <p:nvSpPr>
            <p:cNvPr id="109" name="Rounded Rectangle 108"/>
            <p:cNvSpPr/>
            <p:nvPr/>
          </p:nvSpPr>
          <p:spPr bwMode="auto">
            <a:xfrm rot="10800000" flipH="1" flipV="1">
              <a:off x="5577667" y="2579250"/>
              <a:ext cx="2900411" cy="691587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5625047" y="2595632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We have co-ordinates of two points and the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ratio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1184638" y="2662579"/>
            <a:ext cx="2546991" cy="586616"/>
            <a:chOff x="5752397" y="2624207"/>
            <a:chExt cx="2546991" cy="586616"/>
          </a:xfrm>
        </p:grpSpPr>
        <p:sp>
          <p:nvSpPr>
            <p:cNvPr id="112" name="Rounded Rectangle 111"/>
            <p:cNvSpPr/>
            <p:nvPr/>
          </p:nvSpPr>
          <p:spPr bwMode="auto">
            <a:xfrm rot="10800000" flipH="1" flipV="1">
              <a:off x="5803351" y="2639264"/>
              <a:ext cx="2449042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752397" y="2624207"/>
              <a:ext cx="25469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us substitute the values  </a:t>
              </a:r>
            </a:p>
          </p:txBody>
        </p:sp>
      </p:grpSp>
      <p:sp>
        <p:nvSpPr>
          <p:cNvPr id="114" name="Rounded Rectangle 113"/>
          <p:cNvSpPr/>
          <p:nvPr/>
        </p:nvSpPr>
        <p:spPr bwMode="auto">
          <a:xfrm rot="10800000" flipH="1" flipV="1">
            <a:off x="620895" y="2606488"/>
            <a:ext cx="3869774" cy="6940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840067" y="2649049"/>
            <a:ext cx="3112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Which formula is used to find co-ordinates of P?</a:t>
            </a:r>
          </a:p>
        </p:txBody>
      </p:sp>
      <p:grpSp>
        <p:nvGrpSpPr>
          <p:cNvPr id="116" name="Group 115"/>
          <p:cNvGrpSpPr/>
          <p:nvPr/>
        </p:nvGrpSpPr>
        <p:grpSpPr>
          <a:xfrm>
            <a:off x="595952" y="2615607"/>
            <a:ext cx="2047128" cy="648238"/>
            <a:chOff x="4984379" y="5314950"/>
            <a:chExt cx="2396479" cy="648238"/>
          </a:xfrm>
        </p:grpSpPr>
        <p:grpSp>
          <p:nvGrpSpPr>
            <p:cNvPr id="117" name="Group 116"/>
            <p:cNvGrpSpPr/>
            <p:nvPr/>
          </p:nvGrpSpPr>
          <p:grpSpPr>
            <a:xfrm>
              <a:off x="5563310" y="5314950"/>
              <a:ext cx="1817548" cy="648238"/>
              <a:chOff x="4659313" y="1413460"/>
              <a:chExt cx="1817548" cy="648238"/>
            </a:xfrm>
          </p:grpSpPr>
          <p:sp>
            <p:nvSpPr>
              <p:cNvPr id="122" name="TextBox 121"/>
              <p:cNvSpPr txBox="1"/>
              <p:nvPr/>
            </p:nvSpPr>
            <p:spPr>
              <a:xfrm>
                <a:off x="6178113" y="1549690"/>
                <a:ext cx="2987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en-IN" sz="1600" b="1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,</a:t>
                </a:r>
                <a:endParaRPr lang="en-IN" sz="1600" b="1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5328207" y="1431044"/>
                <a:ext cx="36067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4659313" y="1413460"/>
                <a:ext cx="879677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25" name="Rectangle 124"/>
              <p:cNvSpPr/>
              <p:nvPr/>
            </p:nvSpPr>
            <p:spPr>
              <a:xfrm>
                <a:off x="5515773" y="1413460"/>
                <a:ext cx="86359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b="1" i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 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26" name="TextBox 125"/>
              <p:cNvSpPr txBox="1"/>
              <p:nvPr/>
            </p:nvSpPr>
            <p:spPr>
              <a:xfrm>
                <a:off x="5349607" y="1723144"/>
                <a:ext cx="36067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5565749" y="1705560"/>
                <a:ext cx="552085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18" name="Straight Connector 117"/>
            <p:cNvCxnSpPr/>
            <p:nvPr/>
          </p:nvCxnSpPr>
          <p:spPr>
            <a:xfrm>
              <a:off x="5608045" y="5663710"/>
              <a:ext cx="1517274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Rectangle 4"/>
            <p:cNvSpPr>
              <a:spLocks noChangeArrowheads="1"/>
            </p:cNvSpPr>
            <p:nvPr/>
          </p:nvSpPr>
          <p:spPr bwMode="auto">
            <a:xfrm>
              <a:off x="5794978" y="5594103"/>
              <a:ext cx="61666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b="1" baseline="-250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20" name="Rectangle 4"/>
            <p:cNvSpPr>
              <a:spLocks noChangeArrowheads="1"/>
            </p:cNvSpPr>
            <p:nvPr/>
          </p:nvSpPr>
          <p:spPr bwMode="auto">
            <a:xfrm>
              <a:off x="4984379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x</a:t>
              </a:r>
              <a:endParaRPr lang="en-US" sz="1600" b="1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21" name="Rectangle 4"/>
            <p:cNvSpPr>
              <a:spLocks noChangeArrowheads="1"/>
            </p:cNvSpPr>
            <p:nvPr/>
          </p:nvSpPr>
          <p:spPr bwMode="auto">
            <a:xfrm>
              <a:off x="5177463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2429241" y="2599437"/>
            <a:ext cx="1985228" cy="643354"/>
            <a:chOff x="7050164" y="5314950"/>
            <a:chExt cx="1985228" cy="643354"/>
          </a:xfrm>
        </p:grpSpPr>
        <p:grpSp>
          <p:nvGrpSpPr>
            <p:cNvPr id="129" name="Group 128"/>
            <p:cNvGrpSpPr/>
            <p:nvPr/>
          </p:nvGrpSpPr>
          <p:grpSpPr>
            <a:xfrm>
              <a:off x="7513964" y="5314950"/>
              <a:ext cx="1483617" cy="643354"/>
              <a:chOff x="6609967" y="1413460"/>
              <a:chExt cx="1483617" cy="643354"/>
            </a:xfrm>
          </p:grpSpPr>
          <p:sp>
            <p:nvSpPr>
              <p:cNvPr id="134" name="TextBox 133"/>
              <p:cNvSpPr txBox="1"/>
              <p:nvPr/>
            </p:nvSpPr>
            <p:spPr>
              <a:xfrm>
                <a:off x="7209795" y="1448628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35" name="Rectangle 134"/>
              <p:cNvSpPr/>
              <p:nvPr/>
            </p:nvSpPr>
            <p:spPr>
              <a:xfrm>
                <a:off x="6609967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36" name="Rectangle 135"/>
              <p:cNvSpPr/>
              <p:nvPr/>
            </p:nvSpPr>
            <p:spPr>
              <a:xfrm>
                <a:off x="7408781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37" name="TextBox 136"/>
              <p:cNvSpPr txBox="1"/>
              <p:nvPr/>
            </p:nvSpPr>
            <p:spPr>
              <a:xfrm>
                <a:off x="7287818" y="1718260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7503961" y="1700676"/>
                <a:ext cx="4716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30" name="Straight Connector 129"/>
            <p:cNvCxnSpPr/>
            <p:nvPr/>
          </p:nvCxnSpPr>
          <p:spPr>
            <a:xfrm>
              <a:off x="7562742" y="5663710"/>
              <a:ext cx="147265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Rectangle 4"/>
            <p:cNvSpPr>
              <a:spLocks noChangeArrowheads="1"/>
            </p:cNvSpPr>
            <p:nvPr/>
          </p:nvSpPr>
          <p:spPr bwMode="auto">
            <a:xfrm>
              <a:off x="7752666" y="5579694"/>
              <a:ext cx="51534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b="1" baseline="-250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32" name="Rectangle 4"/>
            <p:cNvSpPr>
              <a:spLocks noChangeArrowheads="1"/>
            </p:cNvSpPr>
            <p:nvPr/>
          </p:nvSpPr>
          <p:spPr bwMode="auto">
            <a:xfrm>
              <a:off x="7050164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y</a:t>
              </a:r>
              <a:endParaRPr lang="en-US" sz="1600" b="1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33" name="Rectangle 4"/>
            <p:cNvSpPr>
              <a:spLocks noChangeArrowheads="1"/>
            </p:cNvSpPr>
            <p:nvPr/>
          </p:nvSpPr>
          <p:spPr bwMode="auto">
            <a:xfrm>
              <a:off x="7246484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sp>
        <p:nvSpPr>
          <p:cNvPr id="139" name="Rectangular Callout 138"/>
          <p:cNvSpPr/>
          <p:nvPr/>
        </p:nvSpPr>
        <p:spPr>
          <a:xfrm>
            <a:off x="702757" y="632327"/>
            <a:ext cx="1672817" cy="418447"/>
          </a:xfrm>
          <a:prstGeom prst="wedgeRectCallout">
            <a:avLst>
              <a:gd name="adj1" fmla="val 13356"/>
              <a:gd name="adj2" fmla="val 108863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0" name="Rectangle 139"/>
          <p:cNvSpPr/>
          <p:nvPr/>
        </p:nvSpPr>
        <p:spPr>
          <a:xfrm>
            <a:off x="772622" y="70585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1" name="Rectangle 140"/>
          <p:cNvSpPr/>
          <p:nvPr/>
        </p:nvSpPr>
        <p:spPr>
          <a:xfrm>
            <a:off x="1556325" y="70585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2" name="Rectangle 141"/>
          <p:cNvSpPr/>
          <p:nvPr/>
        </p:nvSpPr>
        <p:spPr>
          <a:xfrm>
            <a:off x="695299" y="652687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–1,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1499102" y="652687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7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4" name="Rectangular Callout 143"/>
          <p:cNvSpPr/>
          <p:nvPr/>
        </p:nvSpPr>
        <p:spPr>
          <a:xfrm>
            <a:off x="2487694" y="632327"/>
            <a:ext cx="1672817" cy="418447"/>
          </a:xfrm>
          <a:prstGeom prst="wedgeRectCallout">
            <a:avLst>
              <a:gd name="adj1" fmla="val -31227"/>
              <a:gd name="adj2" fmla="val 110671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5" name="Rectangle 144"/>
          <p:cNvSpPr/>
          <p:nvPr/>
        </p:nvSpPr>
        <p:spPr>
          <a:xfrm>
            <a:off x="2557559" y="70585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6" name="Rectangle 145"/>
          <p:cNvSpPr/>
          <p:nvPr/>
        </p:nvSpPr>
        <p:spPr>
          <a:xfrm>
            <a:off x="3341262" y="70585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7" name="Rectangle 146"/>
          <p:cNvSpPr/>
          <p:nvPr/>
        </p:nvSpPr>
        <p:spPr>
          <a:xfrm>
            <a:off x="2508811" y="652687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4,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3284039" y="652687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–3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82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500"/>
                            </p:stCondLst>
                            <p:childTnLst>
                              <p:par>
                                <p:cTn id="1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4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3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9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35" presetClass="emph" presetSubtype="0" repeatCount="3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6" fill="hold">
                      <p:stCondLst>
                        <p:cond delay="indefinite"/>
                      </p:stCondLst>
                      <p:childTnLst>
                        <p:par>
                          <p:cTn id="267" fill="hold">
                            <p:stCondLst>
                              <p:cond delay="0"/>
                            </p:stCondLst>
                            <p:childTnLst>
                              <p:par>
                                <p:cTn id="2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500"/>
                            </p:stCondLst>
                            <p:childTnLst>
                              <p:par>
                                <p:cTn id="2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1000"/>
                            </p:stCondLst>
                            <p:childTnLst>
                              <p:par>
                                <p:cTn id="2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4" fill="hold">
                      <p:stCondLst>
                        <p:cond delay="indefinite"/>
                      </p:stCondLst>
                      <p:childTnLst>
                        <p:par>
                          <p:cTn id="285" fill="hold">
                            <p:stCondLst>
                              <p:cond delay="0"/>
                            </p:stCondLst>
                            <p:childTnLst>
                              <p:par>
                                <p:cTn id="2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500"/>
                            </p:stCondLst>
                            <p:childTnLst>
                              <p:par>
                                <p:cTn id="2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3" fill="hold">
                            <p:stCondLst>
                              <p:cond delay="1000"/>
                            </p:stCondLst>
                            <p:childTnLst>
                              <p:par>
                                <p:cTn id="2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3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6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9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6" fill="hold">
                      <p:stCondLst>
                        <p:cond delay="indefinite"/>
                      </p:stCondLst>
                      <p:childTnLst>
                        <p:par>
                          <p:cTn id="317" fill="hold">
                            <p:stCondLst>
                              <p:cond delay="0"/>
                            </p:stCondLst>
                            <p:childTnLst>
                              <p:par>
                                <p:cTn id="3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1" fill="hold">
                      <p:stCondLst>
                        <p:cond delay="indefinite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9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2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4" fill="hold">
                      <p:stCondLst>
                        <p:cond delay="indefinite"/>
                      </p:stCondLst>
                      <p:childTnLst>
                        <p:par>
                          <p:cTn id="335" fill="hold">
                            <p:stCondLst>
                              <p:cond delay="0"/>
                            </p:stCondLst>
                            <p:childTnLst>
                              <p:par>
                                <p:cTn id="3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8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4" fill="hold">
                      <p:stCondLst>
                        <p:cond delay="indefinite"/>
                      </p:stCondLst>
                      <p:childTnLst>
                        <p:par>
                          <p:cTn id="345" fill="hold">
                            <p:stCondLst>
                              <p:cond delay="0"/>
                            </p:stCondLst>
                            <p:childTnLst>
                              <p:par>
                                <p:cTn id="3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9" fill="hold">
                      <p:stCondLst>
                        <p:cond delay="indefinite"/>
                      </p:stCondLst>
                      <p:childTnLst>
                        <p:par>
                          <p:cTn id="350" fill="hold">
                            <p:stCondLst>
                              <p:cond delay="0"/>
                            </p:stCondLst>
                            <p:childTnLst>
                              <p:par>
                                <p:cTn id="35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2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7" fill="hold">
                      <p:stCondLst>
                        <p:cond delay="indefinite"/>
                      </p:stCondLst>
                      <p:childTnLst>
                        <p:par>
                          <p:cTn id="358" fill="hold">
                            <p:stCondLst>
                              <p:cond delay="0"/>
                            </p:stCondLst>
                            <p:childTnLst>
                              <p:par>
                                <p:cTn id="3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2" fill="hold">
                      <p:stCondLst>
                        <p:cond delay="indefinite"/>
                      </p:stCondLst>
                      <p:childTnLst>
                        <p:par>
                          <p:cTn id="363" fill="hold">
                            <p:stCondLst>
                              <p:cond delay="0"/>
                            </p:stCondLst>
                            <p:childTnLst>
                              <p:par>
                                <p:cTn id="3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7" fill="hold">
                      <p:stCondLst>
                        <p:cond delay="indefinite"/>
                      </p:stCondLst>
                      <p:childTnLst>
                        <p:par>
                          <p:cTn id="368" fill="hold">
                            <p:stCondLst>
                              <p:cond delay="0"/>
                            </p:stCondLst>
                            <p:childTnLst>
                              <p:par>
                                <p:cTn id="3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2" fill="hold">
                      <p:stCondLst>
                        <p:cond delay="indefinite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7" fill="hold">
                      <p:stCondLst>
                        <p:cond delay="indefinite"/>
                      </p:stCondLst>
                      <p:childTnLst>
                        <p:par>
                          <p:cTn id="378" fill="hold">
                            <p:stCondLst>
                              <p:cond delay="0"/>
                            </p:stCondLst>
                            <p:childTnLst>
                              <p:par>
                                <p:cTn id="37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2" fill="hold">
                      <p:stCondLst>
                        <p:cond delay="indefinite"/>
                      </p:stCondLst>
                      <p:childTnLst>
                        <p:par>
                          <p:cTn id="383" fill="hold">
                            <p:stCondLst>
                              <p:cond delay="0"/>
                            </p:stCondLst>
                            <p:childTnLst>
                              <p:par>
                                <p:cTn id="3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2" fill="hold">
                      <p:stCondLst>
                        <p:cond delay="indefinite"/>
                      </p:stCondLst>
                      <p:childTnLst>
                        <p:par>
                          <p:cTn id="393" fill="hold">
                            <p:stCondLst>
                              <p:cond delay="0"/>
                            </p:stCondLst>
                            <p:childTnLst>
                              <p:par>
                                <p:cTn id="3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7" fill="hold">
                      <p:stCondLst>
                        <p:cond delay="indefinite"/>
                      </p:stCondLst>
                      <p:childTnLst>
                        <p:par>
                          <p:cTn id="398" fill="hold">
                            <p:stCondLst>
                              <p:cond delay="0"/>
                            </p:stCondLst>
                            <p:childTnLst>
                              <p:par>
                                <p:cTn id="3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2" fill="hold">
                      <p:stCondLst>
                        <p:cond delay="indefinite"/>
                      </p:stCondLst>
                      <p:childTnLst>
                        <p:par>
                          <p:cTn id="403" fill="hold">
                            <p:stCondLst>
                              <p:cond delay="0"/>
                            </p:stCondLst>
                            <p:childTnLst>
                              <p:par>
                                <p:cTn id="4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2" fill="hold">
                      <p:stCondLst>
                        <p:cond delay="indefinite"/>
                      </p:stCondLst>
                      <p:childTnLst>
                        <p:par>
                          <p:cTn id="413" fill="hold">
                            <p:stCondLst>
                              <p:cond delay="0"/>
                            </p:stCondLst>
                            <p:childTnLst>
                              <p:par>
                                <p:cTn id="4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7" fill="hold">
                      <p:stCondLst>
                        <p:cond delay="indefinite"/>
                      </p:stCondLst>
                      <p:childTnLst>
                        <p:par>
                          <p:cTn id="418" fill="hold">
                            <p:stCondLst>
                              <p:cond delay="0"/>
                            </p:stCondLst>
                            <p:childTnLst>
                              <p:par>
                                <p:cTn id="4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2" fill="hold">
                      <p:stCondLst>
                        <p:cond delay="indefinite"/>
                      </p:stCondLst>
                      <p:childTnLst>
                        <p:par>
                          <p:cTn id="423" fill="hold">
                            <p:stCondLst>
                              <p:cond delay="0"/>
                            </p:stCondLst>
                            <p:childTnLst>
                              <p:par>
                                <p:cTn id="4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7" fill="hold">
                      <p:stCondLst>
                        <p:cond delay="indefinite"/>
                      </p:stCondLst>
                      <p:childTnLst>
                        <p:par>
                          <p:cTn id="428" fill="hold">
                            <p:stCondLst>
                              <p:cond delay="0"/>
                            </p:stCondLst>
                            <p:childTnLst>
                              <p:par>
                                <p:cTn id="4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2" fill="hold">
                      <p:stCondLst>
                        <p:cond delay="indefinite"/>
                      </p:stCondLst>
                      <p:childTnLst>
                        <p:par>
                          <p:cTn id="433" fill="hold">
                            <p:stCondLst>
                              <p:cond delay="0"/>
                            </p:stCondLst>
                            <p:childTnLst>
                              <p:par>
                                <p:cTn id="4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7" fill="hold">
                      <p:stCondLst>
                        <p:cond delay="indefinite"/>
                      </p:stCondLst>
                      <p:childTnLst>
                        <p:par>
                          <p:cTn id="438" fill="hold">
                            <p:stCondLst>
                              <p:cond delay="0"/>
                            </p:stCondLst>
                            <p:childTnLst>
                              <p:par>
                                <p:cTn id="4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2" fill="hold">
                      <p:stCondLst>
                        <p:cond delay="indefinite"/>
                      </p:stCondLst>
                      <p:childTnLst>
                        <p:par>
                          <p:cTn id="443" fill="hold">
                            <p:stCondLst>
                              <p:cond delay="0"/>
                            </p:stCondLst>
                            <p:childTnLst>
                              <p:par>
                                <p:cTn id="4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3" fill="hold">
                      <p:stCondLst>
                        <p:cond delay="indefinite"/>
                      </p:stCondLst>
                      <p:childTnLst>
                        <p:par>
                          <p:cTn id="454" fill="hold">
                            <p:stCondLst>
                              <p:cond delay="0"/>
                            </p:stCondLst>
                            <p:childTnLst>
                              <p:par>
                                <p:cTn id="45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7" presetID="35" presetClass="emph" presetSubtype="0" repeatCount="3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9" fill="hold">
                      <p:stCondLst>
                        <p:cond delay="indefinite"/>
                      </p:stCondLst>
                      <p:childTnLst>
                        <p:par>
                          <p:cTn id="460" fill="hold">
                            <p:stCondLst>
                              <p:cond delay="0"/>
                            </p:stCondLst>
                            <p:childTnLst>
                              <p:par>
                                <p:cTn id="4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4" fill="hold">
                            <p:stCondLst>
                              <p:cond delay="500"/>
                            </p:stCondLst>
                            <p:childTnLst>
                              <p:par>
                                <p:cTn id="4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1000"/>
                            </p:stCondLst>
                            <p:childTnLst>
                              <p:par>
                                <p:cTn id="4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2" fill="hold">
                      <p:stCondLst>
                        <p:cond delay="indefinite"/>
                      </p:stCondLst>
                      <p:childTnLst>
                        <p:par>
                          <p:cTn id="473" fill="hold">
                            <p:stCondLst>
                              <p:cond delay="0"/>
                            </p:stCondLst>
                            <p:childTnLst>
                              <p:par>
                                <p:cTn id="4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7" fill="hold">
                      <p:stCondLst>
                        <p:cond delay="indefinite"/>
                      </p:stCondLst>
                      <p:childTnLst>
                        <p:par>
                          <p:cTn id="478" fill="hold">
                            <p:stCondLst>
                              <p:cond delay="0"/>
                            </p:stCondLst>
                            <p:childTnLst>
                              <p:par>
                                <p:cTn id="4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2" fill="hold">
                            <p:stCondLst>
                              <p:cond delay="500"/>
                            </p:stCondLst>
                            <p:childTnLst>
                              <p:par>
                                <p:cTn id="4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6" fill="hold">
                            <p:stCondLst>
                              <p:cond delay="1000"/>
                            </p:stCondLst>
                            <p:childTnLst>
                              <p:par>
                                <p:cTn id="4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0" fill="hold">
                      <p:stCondLst>
                        <p:cond delay="indefinite"/>
                      </p:stCondLst>
                      <p:childTnLst>
                        <p:par>
                          <p:cTn id="491" fill="hold">
                            <p:stCondLst>
                              <p:cond delay="0"/>
                            </p:stCondLst>
                            <p:childTnLst>
                              <p:par>
                                <p:cTn id="492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4" fill="hold">
                      <p:stCondLst>
                        <p:cond delay="indefinite"/>
                      </p:stCondLst>
                      <p:childTnLst>
                        <p:par>
                          <p:cTn id="505" fill="hold">
                            <p:stCondLst>
                              <p:cond delay="0"/>
                            </p:stCondLst>
                            <p:childTnLst>
                              <p:par>
                                <p:cTn id="5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8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9" fill="hold">
                      <p:stCondLst>
                        <p:cond delay="indefinite"/>
                      </p:stCondLst>
                      <p:childTnLst>
                        <p:par>
                          <p:cTn id="510" fill="hold">
                            <p:stCondLst>
                              <p:cond delay="0"/>
                            </p:stCondLst>
                            <p:childTnLst>
                              <p:par>
                                <p:cTn id="5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4" fill="hold">
                      <p:stCondLst>
                        <p:cond delay="indefinite"/>
                      </p:stCondLst>
                      <p:childTnLst>
                        <p:par>
                          <p:cTn id="515" fill="hold">
                            <p:stCondLst>
                              <p:cond delay="0"/>
                            </p:stCondLst>
                            <p:childTnLst>
                              <p:par>
                                <p:cTn id="5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2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7" fill="hold">
                      <p:stCondLst>
                        <p:cond delay="indefinite"/>
                      </p:stCondLst>
                      <p:childTnLst>
                        <p:par>
                          <p:cTn id="528" fill="hold">
                            <p:stCondLst>
                              <p:cond delay="0"/>
                            </p:stCondLst>
                            <p:childTnLst>
                              <p:par>
                                <p:cTn id="5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2" fill="hold">
                      <p:stCondLst>
                        <p:cond delay="indefinite"/>
                      </p:stCondLst>
                      <p:childTnLst>
                        <p:par>
                          <p:cTn id="533" fill="hold">
                            <p:stCondLst>
                              <p:cond delay="0"/>
                            </p:stCondLst>
                            <p:childTnLst>
                              <p:par>
                                <p:cTn id="5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6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7" fill="hold">
                      <p:stCondLst>
                        <p:cond delay="indefinite"/>
                      </p:stCondLst>
                      <p:childTnLst>
                        <p:par>
                          <p:cTn id="538" fill="hold">
                            <p:stCondLst>
                              <p:cond delay="0"/>
                            </p:stCondLst>
                            <p:childTnLst>
                              <p:par>
                                <p:cTn id="5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2" fill="hold">
                      <p:stCondLst>
                        <p:cond delay="indefinite"/>
                      </p:stCondLst>
                      <p:childTnLst>
                        <p:par>
                          <p:cTn id="543" fill="hold">
                            <p:stCondLst>
                              <p:cond delay="0"/>
                            </p:stCondLst>
                            <p:childTnLst>
                              <p:par>
                                <p:cTn id="5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8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0" fill="hold">
                            <p:stCondLst>
                              <p:cond delay="500"/>
                            </p:stCondLst>
                            <p:childTnLst>
                              <p:par>
                                <p:cTn id="55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5" fill="hold">
                      <p:stCondLst>
                        <p:cond delay="indefinite"/>
                      </p:stCondLst>
                      <p:childTnLst>
                        <p:par>
                          <p:cTn id="576" fill="hold">
                            <p:stCondLst>
                              <p:cond delay="0"/>
                            </p:stCondLst>
                            <p:childTnLst>
                              <p:par>
                                <p:cTn id="5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0" fill="hold">
                      <p:stCondLst>
                        <p:cond delay="indefinite"/>
                      </p:stCondLst>
                      <p:childTnLst>
                        <p:par>
                          <p:cTn id="581" fill="hold">
                            <p:stCondLst>
                              <p:cond delay="0"/>
                            </p:stCondLst>
                            <p:childTnLst>
                              <p:par>
                                <p:cTn id="5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5" fill="hold">
                      <p:stCondLst>
                        <p:cond delay="indefinite"/>
                      </p:stCondLst>
                      <p:childTnLst>
                        <p:par>
                          <p:cTn id="586" fill="hold">
                            <p:stCondLst>
                              <p:cond delay="0"/>
                            </p:stCondLst>
                            <p:childTnLst>
                              <p:par>
                                <p:cTn id="5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0" fill="hold">
                      <p:stCondLst>
                        <p:cond delay="indefinite"/>
                      </p:stCondLst>
                      <p:childTnLst>
                        <p:par>
                          <p:cTn id="591" fill="hold">
                            <p:stCondLst>
                              <p:cond delay="0"/>
                            </p:stCondLst>
                            <p:childTnLst>
                              <p:par>
                                <p:cTn id="5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5" fill="hold">
                      <p:stCondLst>
                        <p:cond delay="indefinite"/>
                      </p:stCondLst>
                      <p:childTnLst>
                        <p:par>
                          <p:cTn id="596" fill="hold">
                            <p:stCondLst>
                              <p:cond delay="0"/>
                            </p:stCondLst>
                            <p:childTnLst>
                              <p:par>
                                <p:cTn id="59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0" fill="hold">
                      <p:stCondLst>
                        <p:cond delay="indefinite"/>
                      </p:stCondLst>
                      <p:childTnLst>
                        <p:par>
                          <p:cTn id="601" fill="hold">
                            <p:stCondLst>
                              <p:cond delay="0"/>
                            </p:stCondLst>
                            <p:childTnLst>
                              <p:par>
                                <p:cTn id="6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5" fill="hold">
                      <p:stCondLst>
                        <p:cond delay="indefinite"/>
                      </p:stCondLst>
                      <p:childTnLst>
                        <p:par>
                          <p:cTn id="606" fill="hold">
                            <p:stCondLst>
                              <p:cond delay="0"/>
                            </p:stCondLst>
                            <p:childTnLst>
                              <p:par>
                                <p:cTn id="6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0" fill="hold">
                      <p:stCondLst>
                        <p:cond delay="indefinite"/>
                      </p:stCondLst>
                      <p:childTnLst>
                        <p:par>
                          <p:cTn id="611" fill="hold">
                            <p:stCondLst>
                              <p:cond delay="0"/>
                            </p:stCondLst>
                            <p:childTnLst>
                              <p:par>
                                <p:cTn id="6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5" fill="hold">
                      <p:stCondLst>
                        <p:cond delay="indefinite"/>
                      </p:stCondLst>
                      <p:childTnLst>
                        <p:par>
                          <p:cTn id="616" fill="hold">
                            <p:stCondLst>
                              <p:cond delay="0"/>
                            </p:stCondLst>
                            <p:childTnLst>
                              <p:par>
                                <p:cTn id="6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0" fill="hold">
                      <p:stCondLst>
                        <p:cond delay="indefinite"/>
                      </p:stCondLst>
                      <p:childTnLst>
                        <p:par>
                          <p:cTn id="621" fill="hold">
                            <p:stCondLst>
                              <p:cond delay="0"/>
                            </p:stCondLst>
                            <p:childTnLst>
                              <p:par>
                                <p:cTn id="6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5" fill="hold">
                      <p:stCondLst>
                        <p:cond delay="indefinite"/>
                      </p:stCondLst>
                      <p:childTnLst>
                        <p:par>
                          <p:cTn id="626" fill="hold">
                            <p:stCondLst>
                              <p:cond delay="0"/>
                            </p:stCondLst>
                            <p:childTnLst>
                              <p:par>
                                <p:cTn id="6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0" fill="hold">
                      <p:stCondLst>
                        <p:cond delay="indefinite"/>
                      </p:stCondLst>
                      <p:childTnLst>
                        <p:par>
                          <p:cTn id="631" fill="hold">
                            <p:stCondLst>
                              <p:cond delay="0"/>
                            </p:stCondLst>
                            <p:childTnLst>
                              <p:par>
                                <p:cTn id="6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5" fill="hold">
                      <p:stCondLst>
                        <p:cond delay="indefinite"/>
                      </p:stCondLst>
                      <p:childTnLst>
                        <p:par>
                          <p:cTn id="636" fill="hold">
                            <p:stCondLst>
                              <p:cond delay="0"/>
                            </p:stCondLst>
                            <p:childTnLst>
                              <p:par>
                                <p:cTn id="6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0" fill="hold">
                      <p:stCondLst>
                        <p:cond delay="indefinite"/>
                      </p:stCondLst>
                      <p:childTnLst>
                        <p:par>
                          <p:cTn id="641" fill="hold">
                            <p:stCondLst>
                              <p:cond delay="0"/>
                            </p:stCondLst>
                            <p:childTnLst>
                              <p:par>
                                <p:cTn id="6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5" fill="hold">
                      <p:stCondLst>
                        <p:cond delay="indefinite"/>
                      </p:stCondLst>
                      <p:childTnLst>
                        <p:par>
                          <p:cTn id="646" fill="hold">
                            <p:stCondLst>
                              <p:cond delay="0"/>
                            </p:stCondLst>
                            <p:childTnLst>
                              <p:par>
                                <p:cTn id="6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0" fill="hold">
                      <p:stCondLst>
                        <p:cond delay="indefinite"/>
                      </p:stCondLst>
                      <p:childTnLst>
                        <p:par>
                          <p:cTn id="651" fill="hold">
                            <p:stCondLst>
                              <p:cond delay="0"/>
                            </p:stCondLst>
                            <p:childTnLst>
                              <p:par>
                                <p:cTn id="6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5" fill="hold">
                      <p:stCondLst>
                        <p:cond delay="indefinite"/>
                      </p:stCondLst>
                      <p:childTnLst>
                        <p:par>
                          <p:cTn id="656" fill="hold">
                            <p:stCondLst>
                              <p:cond delay="0"/>
                            </p:stCondLst>
                            <p:childTnLst>
                              <p:par>
                                <p:cTn id="6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0" fill="hold">
                      <p:stCondLst>
                        <p:cond delay="indefinite"/>
                      </p:stCondLst>
                      <p:childTnLst>
                        <p:par>
                          <p:cTn id="661" fill="hold">
                            <p:stCondLst>
                              <p:cond delay="0"/>
                            </p:stCondLst>
                            <p:childTnLst>
                              <p:par>
                                <p:cTn id="6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4" fill="hold">
                      <p:stCondLst>
                        <p:cond delay="indefinite"/>
                      </p:stCondLst>
                      <p:childTnLst>
                        <p:par>
                          <p:cTn id="665" fill="hold">
                            <p:stCondLst>
                              <p:cond delay="0"/>
                            </p:stCondLst>
                            <p:childTnLst>
                              <p:par>
                                <p:cTn id="6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58" grpId="1" animBg="1"/>
      <p:bldP spid="157" grpId="0" animBg="1"/>
      <p:bldP spid="157" grpId="1" animBg="1"/>
      <p:bldP spid="156" grpId="0" animBg="1"/>
      <p:bldP spid="156" grpId="1" animBg="1"/>
      <p:bldP spid="155" grpId="0" animBg="1"/>
      <p:bldP spid="155" grpId="1" animBg="1"/>
      <p:bldP spid="152" grpId="0" animBg="1"/>
      <p:bldP spid="152" grpId="1" animBg="1"/>
      <p:bldP spid="153" grpId="0" animBg="1"/>
      <p:bldP spid="153" grpId="1" animBg="1"/>
      <p:bldP spid="154" grpId="0" animBg="1"/>
      <p:bldP spid="154" grpId="1" animBg="1"/>
      <p:bldP spid="149" grpId="0" animBg="1"/>
      <p:bldP spid="149" grpId="1" animBg="1"/>
      <p:bldP spid="150" grpId="0" animBg="1"/>
      <p:bldP spid="150" grpId="1" animBg="1"/>
      <p:bldP spid="151" grpId="0" animBg="1"/>
      <p:bldP spid="151" grpId="1" animBg="1"/>
      <p:bldP spid="2" grpId="0" animBg="1"/>
      <p:bldP spid="2" grpId="1" animBg="1"/>
      <p:bldP spid="3" grpId="0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8" grpId="0"/>
      <p:bldP spid="19" grpId="0"/>
      <p:bldP spid="20" grpId="0"/>
      <p:bldP spid="21" grpId="0"/>
      <p:bldP spid="23" grpId="0"/>
      <p:bldP spid="24" grpId="0"/>
      <p:bldP spid="25" grpId="0"/>
      <p:bldP spid="26" grpId="0"/>
      <p:bldP spid="27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8" grpId="0"/>
      <p:bldP spid="39" grpId="0"/>
      <p:bldP spid="40" grpId="0"/>
      <p:bldP spid="41" grpId="0"/>
      <p:bldP spid="43" grpId="0"/>
      <p:bldP spid="44" grpId="0"/>
      <p:bldP spid="45" grpId="0"/>
      <p:bldP spid="46" grpId="0"/>
      <p:bldP spid="47" grpId="0"/>
      <p:bldP spid="49" grpId="0"/>
      <p:bldP spid="50" grpId="0"/>
      <p:bldP spid="51" grpId="0"/>
      <p:bldP spid="52" grpId="0"/>
      <p:bldP spid="53" grpId="0"/>
      <p:bldP spid="54" grpId="0"/>
      <p:bldP spid="58" grpId="0"/>
      <p:bldP spid="63" grpId="0"/>
      <p:bldP spid="64" grpId="0"/>
      <p:bldP spid="68" grpId="0"/>
      <p:bldP spid="73" grpId="0"/>
      <p:bldP spid="74" grpId="0"/>
      <p:bldP spid="75" grpId="0"/>
      <p:bldP spid="76" grpId="0"/>
      <p:bldP spid="77" grpId="0"/>
      <p:bldP spid="78" grpId="0" animBg="1"/>
      <p:bldP spid="78" grpId="1" animBg="1"/>
      <p:bldP spid="79" grpId="0"/>
      <p:bldP spid="80" grpId="0" animBg="1"/>
      <p:bldP spid="80" grpId="1" animBg="1"/>
      <p:bldP spid="81" grpId="0" uiExpand="1" build="p"/>
      <p:bldP spid="82" grpId="0" animBg="1"/>
      <p:bldP spid="83" grpId="0" animBg="1"/>
      <p:bldP spid="84" grpId="0"/>
      <p:bldP spid="96" grpId="0" animBg="1"/>
      <p:bldP spid="97" grpId="0" animBg="1"/>
      <p:bldP spid="98" grpId="0"/>
      <p:bldP spid="99" grpId="0"/>
      <p:bldP spid="100" grpId="0"/>
      <p:bldP spid="101" grpId="0"/>
      <p:bldP spid="114" grpId="0" animBg="1"/>
      <p:bldP spid="114" grpId="1" animBg="1"/>
      <p:bldP spid="115" grpId="0"/>
      <p:bldP spid="115" grpId="1"/>
      <p:bldP spid="139" grpId="0" animBg="1"/>
      <p:bldP spid="139" grpId="1" animBg="1"/>
      <p:bldP spid="140" grpId="0" animBg="1"/>
      <p:bldP spid="140" grpId="1" animBg="1"/>
      <p:bldP spid="141" grpId="0" animBg="1"/>
      <p:bldP spid="141" grpId="1" animBg="1"/>
      <p:bldP spid="142" grpId="0"/>
      <p:bldP spid="142" grpId="1"/>
      <p:bldP spid="143" grpId="0"/>
      <p:bldP spid="143" grpId="1"/>
      <p:bldP spid="144" grpId="0" animBg="1"/>
      <p:bldP spid="144" grpId="1" animBg="1"/>
      <p:bldP spid="145" grpId="0" animBg="1"/>
      <p:bldP spid="145" grpId="1" animBg="1"/>
      <p:bldP spid="146" grpId="0" animBg="1"/>
      <p:bldP spid="146" grpId="1" animBg="1"/>
      <p:bldP spid="147" grpId="0"/>
      <p:bldP spid="147" grpId="1"/>
      <p:bldP spid="148" grpId="0"/>
      <p:bldP spid="148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ounded Rectangle 70"/>
          <p:cNvSpPr/>
          <p:nvPr/>
        </p:nvSpPr>
        <p:spPr>
          <a:xfrm>
            <a:off x="1969112" y="3385099"/>
            <a:ext cx="1570054" cy="506685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0" name="Rounded Rectangle 69"/>
          <p:cNvSpPr/>
          <p:nvPr/>
        </p:nvSpPr>
        <p:spPr>
          <a:xfrm>
            <a:off x="1969112" y="3978727"/>
            <a:ext cx="1570054" cy="506685"/>
          </a:xfrm>
          <a:prstGeom prst="roundRect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Rounded Rectangle 1"/>
          <p:cNvSpPr/>
          <p:nvPr/>
        </p:nvSpPr>
        <p:spPr>
          <a:xfrm>
            <a:off x="2348149" y="866352"/>
            <a:ext cx="1040193" cy="370288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" name="Rounded Rectangle 2"/>
          <p:cNvSpPr/>
          <p:nvPr/>
        </p:nvSpPr>
        <p:spPr>
          <a:xfrm>
            <a:off x="1253374" y="1360259"/>
            <a:ext cx="408879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9"/>
              <p:cNvSpPr>
                <a:spLocks noChangeArrowheads="1"/>
              </p:cNvSpPr>
              <p:nvPr/>
            </p:nvSpPr>
            <p:spPr bwMode="auto">
              <a:xfrm>
                <a:off x="514452" y="572566"/>
                <a:ext cx="7840051" cy="69320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lvl="0" algn="l" eaLnBrk="0" hangingPunct="0">
                  <a:tabLst>
                    <a:tab pos="168275" algn="l"/>
                    <a:tab pos="517525" algn="l"/>
                  </a:tabLst>
                  <a:defRPr/>
                </a:pPr>
                <a:r>
                  <a:rPr lang="en-US" sz="1600" b="1" kern="0" dirty="0" smtClean="0">
                    <a:solidFill>
                      <a:srgbClr val="0000FF"/>
                    </a:solidFill>
                    <a:latin typeface="Bookman Old Style" pitchFamily="18" charset="0"/>
                  </a:rPr>
                  <a:t>Q</a:t>
                </a:r>
                <a:r>
                  <a:rPr kumimoji="0" lang="en-US" sz="16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Bookman Old Style" pitchFamily="18" charset="0"/>
                  </a:rPr>
                  <a:t>.</a:t>
                </a:r>
                <a:r>
                  <a:rPr lang="en-US" sz="1600" kern="0" noProof="0" dirty="0" smtClean="0">
                    <a:solidFill>
                      <a:srgbClr val="0000FF"/>
                    </a:solidFill>
                    <a:latin typeface="Bookman Old Style" pitchFamily="18" charset="0"/>
                  </a:rPr>
                  <a:t> </a:t>
                </a:r>
                <a:r>
                  <a:rPr kumimoji="0" lang="en-US" sz="16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Bookman Old Style" pitchFamily="18" charset="0"/>
                  </a:rPr>
                  <a:t>If A and B are (–2, –2) and (2, –4) respectively, find the coordinates </a:t>
                </a:r>
              </a:p>
              <a:p>
                <a:pPr lvl="0" algn="l" eaLnBrk="0" hangingPunct="0">
                  <a:tabLst>
                    <a:tab pos="168275" algn="l"/>
                    <a:tab pos="517525" algn="l"/>
                  </a:tabLst>
                  <a:defRPr/>
                </a:pPr>
                <a:r>
                  <a:rPr kumimoji="0" lang="en-US" sz="16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Bookman Old Style" pitchFamily="18" charset="0"/>
                  </a:rPr>
                  <a:t>	 of P</a:t>
                </a:r>
                <a:r>
                  <a:rPr kumimoji="0" lang="en-US" sz="1600" b="1" i="0" u="none" strike="noStrike" kern="0" cap="none" spc="0" normalizeH="0" noProof="0" dirty="0" smtClean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Bookman Old Style" pitchFamily="18" charset="0"/>
                  </a:rPr>
                  <a:t> </a:t>
                </a:r>
                <a:r>
                  <a:rPr kumimoji="0" lang="en-US" sz="16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Bookman Old Style" pitchFamily="18" charset="0"/>
                  </a:rPr>
                  <a:t>such that AP =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sz="16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sz="16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/>
                          </a:rPr>
                          <m:t>𝟑</m:t>
                        </m:r>
                      </m:num>
                      <m:den>
                        <m:r>
                          <a:rPr kumimoji="0" lang="en-US" sz="16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/>
                          </a:rPr>
                          <m:t>𝟕</m:t>
                        </m:r>
                      </m:den>
                    </m:f>
                    <m:r>
                      <a:rPr kumimoji="0" lang="en-US" sz="1600" b="1" i="0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mbria Math"/>
                      </a:rPr>
                      <m:t> </m:t>
                    </m:r>
                  </m:oMath>
                </a14:m>
                <a:r>
                  <a:rPr lang="en-US" sz="1600" b="1" kern="0" dirty="0" smtClean="0">
                    <a:solidFill>
                      <a:srgbClr val="0000FF"/>
                    </a:solidFill>
                    <a:latin typeface="Bookman Old Style" pitchFamily="18" charset="0"/>
                  </a:rPr>
                  <a:t>AB and P lies on the line segment AB.</a:t>
                </a:r>
                <a:endParaRPr lang="en-US" sz="1600" b="1" kern="0" dirty="0">
                  <a:solidFill>
                    <a:srgbClr val="0000FF"/>
                  </a:solidFill>
                  <a:latin typeface="Bookman Old Style" pitchFamily="18" charset="0"/>
                </a:endParaRPr>
              </a:p>
            </p:txBody>
          </p:sp>
        </mc:Choice>
        <mc:Fallback xmlns="">
          <p:sp>
            <p:nvSpPr>
              <p:cNvPr id="4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4452" y="572566"/>
                <a:ext cx="7840051" cy="693203"/>
              </a:xfrm>
              <a:prstGeom prst="rect">
                <a:avLst/>
              </a:prstGeom>
              <a:blipFill rotWithShape="1">
                <a:blip r:embed="rId2"/>
                <a:stretch>
                  <a:fillRect l="-389" t="-2632" b="-2632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578934" y="1315252"/>
            <a:ext cx="5886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Sol.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10804" y="1640454"/>
            <a:ext cx="10052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3AB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1211090" y="1962987"/>
            <a:ext cx="43781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303990" y="1953752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7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42868" y="2300440"/>
            <a:ext cx="3884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Agency FB"/>
                <a:sym typeface="Symbol"/>
              </a:rPr>
              <a:t>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915872" y="2280562"/>
            <a:ext cx="5170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PB 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639477" y="2280562"/>
            <a:ext cx="60492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AB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390978" y="2280562"/>
            <a:ext cx="328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088680" y="2271137"/>
            <a:ext cx="3531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5460828" y="1321693"/>
            <a:ext cx="3151508" cy="668183"/>
            <a:chOff x="2747685" y="2546921"/>
            <a:chExt cx="3151508" cy="668183"/>
          </a:xfrm>
        </p:grpSpPr>
        <p:grpSp>
          <p:nvGrpSpPr>
            <p:cNvPr id="16" name="Group 15"/>
            <p:cNvGrpSpPr/>
            <p:nvPr/>
          </p:nvGrpSpPr>
          <p:grpSpPr>
            <a:xfrm>
              <a:off x="3111276" y="2546921"/>
              <a:ext cx="2425924" cy="59627"/>
              <a:chOff x="3111276" y="2546921"/>
              <a:chExt cx="2425924" cy="59627"/>
            </a:xfrm>
          </p:grpSpPr>
          <p:cxnSp>
            <p:nvCxnSpPr>
              <p:cNvPr id="23" name="Straight Connector 22"/>
              <p:cNvCxnSpPr/>
              <p:nvPr/>
            </p:nvCxnSpPr>
            <p:spPr>
              <a:xfrm rot="16200000">
                <a:off x="4318178" y="1364848"/>
                <a:ext cx="0" cy="241380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Oval 23"/>
              <p:cNvSpPr/>
              <p:nvPr/>
            </p:nvSpPr>
            <p:spPr>
              <a:xfrm>
                <a:off x="3120830" y="2546921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4284726" y="2550414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5482336" y="2551684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sp>
          <p:nvSpPr>
            <p:cNvPr id="17" name="Rectangle 16"/>
            <p:cNvSpPr/>
            <p:nvPr/>
          </p:nvSpPr>
          <p:spPr>
            <a:xfrm>
              <a:off x="2946176" y="2606548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151658" y="2587498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P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334223" y="2594137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747685" y="2876550"/>
              <a:ext cx="96290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(–2, –2)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867869" y="2876550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</a:t>
              </a:r>
              <a:r>
                <a:rPr lang="en-US" sz="1600" b="1" i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x</a:t>
              </a: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, </a:t>
              </a:r>
              <a:r>
                <a:rPr lang="en-US" sz="1600" b="1" i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y</a:t>
              </a: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065479" y="2876550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(2, –4)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1187004" y="1328185"/>
            <a:ext cx="55882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AP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640892" y="1328185"/>
            <a:ext cx="4144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915872" y="1328185"/>
            <a:ext cx="514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PB</a:t>
            </a:r>
            <a:endParaRPr lang="en-IN" sz="1600" baseline="-25000" dirty="0">
              <a:latin typeface="Bookman Old Style" panose="020506040505050202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390978" y="1328185"/>
            <a:ext cx="328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639477" y="1328185"/>
            <a:ext cx="59613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AB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687272" y="1771361"/>
            <a:ext cx="4144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915872" y="1771361"/>
            <a:ext cx="514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PB</a:t>
            </a:r>
            <a:endParaRPr lang="en-IN" sz="1600" baseline="-25000" dirty="0">
              <a:latin typeface="Bookman Old Style" panose="02050604050505020204" pitchFamily="18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390978" y="1771361"/>
            <a:ext cx="328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639477" y="1771361"/>
            <a:ext cx="59613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AB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324116" y="2155530"/>
            <a:ext cx="10052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3AB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3424402" y="2478063"/>
            <a:ext cx="43781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3507363" y="2468828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7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42868" y="2923415"/>
            <a:ext cx="3884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Agency FB"/>
                <a:sym typeface="Symbol"/>
              </a:rPr>
              <a:t>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915872" y="2903537"/>
            <a:ext cx="5170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PB 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390978" y="2903537"/>
            <a:ext cx="328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711281" y="2748709"/>
            <a:ext cx="68659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7AB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>
            <a:off x="2798160" y="3081160"/>
            <a:ext cx="130589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278447" y="3071925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7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273467" y="2748709"/>
            <a:ext cx="3531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515579" y="2748709"/>
            <a:ext cx="68659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3AB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915872" y="3469165"/>
            <a:ext cx="60492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PB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390978" y="3469165"/>
            <a:ext cx="328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732532" y="3341614"/>
            <a:ext cx="3767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4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2750506" y="3645097"/>
            <a:ext cx="35881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2783332" y="3619987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7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742868" y="3469165"/>
            <a:ext cx="3884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Agency FB"/>
                <a:sym typeface="Symbol"/>
              </a:rPr>
              <a:t>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3" name="Arc 52"/>
          <p:cNvSpPr/>
          <p:nvPr/>
        </p:nvSpPr>
        <p:spPr>
          <a:xfrm rot="21420000">
            <a:off x="1616440" y="1611465"/>
            <a:ext cx="1273177" cy="663575"/>
          </a:xfrm>
          <a:prstGeom prst="arc">
            <a:avLst>
              <a:gd name="adj1" fmla="val 862292"/>
              <a:gd name="adj2" fmla="val 10341819"/>
            </a:avLst>
          </a:prstGeom>
          <a:noFill/>
          <a:ln>
            <a:solidFill>
              <a:srgbClr val="0000FF"/>
            </a:solidFill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123450" y="3451196"/>
            <a:ext cx="5798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AB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42868" y="4525822"/>
            <a:ext cx="3884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Agency FB"/>
                <a:sym typeface="Symbol"/>
              </a:rPr>
              <a:t>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1607962" y="4525822"/>
            <a:ext cx="10884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AP : PB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2563458" y="4525822"/>
            <a:ext cx="381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940885" y="4525822"/>
            <a:ext cx="7244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 : 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915872" y="3919876"/>
            <a:ext cx="1683918" cy="623277"/>
            <a:chOff x="1915872" y="3919876"/>
            <a:chExt cx="1683918" cy="623277"/>
          </a:xfrm>
        </p:grpSpPr>
        <p:sp>
          <p:nvSpPr>
            <p:cNvPr id="86" name="Rectangle 85"/>
            <p:cNvSpPr/>
            <p:nvPr/>
          </p:nvSpPr>
          <p:spPr>
            <a:xfrm>
              <a:off x="1915872" y="4056952"/>
              <a:ext cx="60492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AP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390978" y="4056952"/>
              <a:ext cx="3282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=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2732532" y="3919876"/>
              <a:ext cx="37678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3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cxnSp>
          <p:nvCxnSpPr>
            <p:cNvPr id="89" name="Straight Connector 88"/>
            <p:cNvCxnSpPr/>
            <p:nvPr/>
          </p:nvCxnSpPr>
          <p:spPr>
            <a:xfrm>
              <a:off x="2750506" y="4232884"/>
              <a:ext cx="35881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Rectangle 89"/>
            <p:cNvSpPr/>
            <p:nvPr/>
          </p:nvSpPr>
          <p:spPr>
            <a:xfrm>
              <a:off x="2783332" y="4204599"/>
              <a:ext cx="27371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7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3123450" y="4038983"/>
              <a:ext cx="47634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AB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</p:grpSp>
      <p:cxnSp>
        <p:nvCxnSpPr>
          <p:cNvPr id="55" name="Straight Connector 54"/>
          <p:cNvCxnSpPr/>
          <p:nvPr/>
        </p:nvCxnSpPr>
        <p:spPr bwMode="auto">
          <a:xfrm flipV="1">
            <a:off x="5865319" y="1345407"/>
            <a:ext cx="1145081" cy="68"/>
          </a:xfrm>
          <a:prstGeom prst="lin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cxnSp>
      <p:cxnSp>
        <p:nvCxnSpPr>
          <p:cNvPr id="67" name="Straight Connector 66"/>
          <p:cNvCxnSpPr/>
          <p:nvPr/>
        </p:nvCxnSpPr>
        <p:spPr bwMode="auto">
          <a:xfrm flipV="1">
            <a:off x="7021031" y="1345407"/>
            <a:ext cx="1215527" cy="68"/>
          </a:xfrm>
          <a:prstGeom prst="line">
            <a:avLst/>
          </a:prstGeom>
          <a:noFill/>
          <a:ln w="19050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cxnSp>
      <p:cxnSp>
        <p:nvCxnSpPr>
          <p:cNvPr id="68" name="Straight Connector 67"/>
          <p:cNvCxnSpPr/>
          <p:nvPr/>
        </p:nvCxnSpPr>
        <p:spPr bwMode="auto">
          <a:xfrm flipV="1">
            <a:off x="5881114" y="1346097"/>
            <a:ext cx="2320888" cy="68"/>
          </a:xfrm>
          <a:prstGeom prst="line">
            <a:avLst/>
          </a:prstGeom>
          <a:noFill/>
          <a:ln w="19050" cap="flat" cmpd="sng" algn="ctr">
            <a:solidFill>
              <a:srgbClr val="66FFFF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cxnSp>
      <p:sp>
        <p:nvSpPr>
          <p:cNvPr id="72" name="Rectangle 71"/>
          <p:cNvSpPr/>
          <p:nvPr/>
        </p:nvSpPr>
        <p:spPr>
          <a:xfrm>
            <a:off x="742868" y="1788083"/>
            <a:ext cx="3884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Agency FB"/>
                <a:sym typeface="Symbol"/>
              </a:rPr>
              <a:t>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20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>
                      <p:stCondLst>
                        <p:cond delay="indefinite"/>
                      </p:stCondLst>
                      <p:childTnLst>
                        <p:par>
                          <p:cTn id="229" fill="hold">
                            <p:stCondLst>
                              <p:cond delay="0"/>
                            </p:stCondLst>
                            <p:childTnLst>
                              <p:par>
                                <p:cTn id="2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8" fill="hold">
                      <p:stCondLst>
                        <p:cond delay="indefinite"/>
                      </p:stCondLst>
                      <p:childTnLst>
                        <p:par>
                          <p:cTn id="239" fill="hold">
                            <p:stCondLst>
                              <p:cond delay="0"/>
                            </p:stCondLst>
                            <p:childTnLst>
                              <p:par>
                                <p:cTn id="2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2" fill="hold">
                            <p:stCondLst>
                              <p:cond delay="500"/>
                            </p:stCondLst>
                            <p:childTnLst>
                              <p:par>
                                <p:cTn id="2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6" fill="hold">
                      <p:stCondLst>
                        <p:cond delay="indefinite"/>
                      </p:stCondLst>
                      <p:childTnLst>
                        <p:par>
                          <p:cTn id="287" fill="hold">
                            <p:stCondLst>
                              <p:cond delay="0"/>
                            </p:stCondLst>
                            <p:childTnLst>
                              <p:par>
                                <p:cTn id="2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0" grpId="0" animBg="1"/>
      <p:bldP spid="2" grpId="0" animBg="1"/>
      <p:bldP spid="2" grpId="1" animBg="1"/>
      <p:bldP spid="2" grpId="2" animBg="1"/>
      <p:bldP spid="2" grpId="3" animBg="1"/>
      <p:bldP spid="3" grpId="0" animBg="1"/>
      <p:bldP spid="3" grpId="1" animBg="1"/>
      <p:bldP spid="4" grpId="0" uiExpand="1" build="p"/>
      <p:bldP spid="6" grpId="0"/>
      <p:bldP spid="7" grpId="0"/>
      <p:bldP spid="9" grpId="0"/>
      <p:bldP spid="10" grpId="0"/>
      <p:bldP spid="11" grpId="0"/>
      <p:bldP spid="12" grpId="0"/>
      <p:bldP spid="13" grpId="0"/>
      <p:bldP spid="14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8" grpId="0"/>
      <p:bldP spid="39" grpId="0"/>
      <p:bldP spid="40" grpId="0"/>
      <p:bldP spid="41" grpId="0"/>
      <p:bldP spid="42" grpId="0"/>
      <p:bldP spid="44" grpId="0"/>
      <p:bldP spid="45" grpId="0"/>
      <p:bldP spid="46" grpId="0"/>
      <p:bldP spid="47" grpId="0"/>
      <p:bldP spid="48" grpId="0"/>
      <p:bldP spid="49" grpId="0"/>
      <p:bldP spid="51" grpId="0"/>
      <p:bldP spid="52" grpId="0"/>
      <p:bldP spid="53" grpId="0" animBg="1"/>
      <p:bldP spid="53" grpId="1" animBg="1"/>
      <p:bldP spid="54" grpId="0"/>
      <p:bldP spid="82" grpId="0"/>
      <p:bldP spid="83" grpId="0"/>
      <p:bldP spid="84" grpId="0"/>
      <p:bldP spid="85" grpId="0"/>
      <p:bldP spid="7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55" name="Rectangle 9"/>
              <p:cNvSpPr>
                <a:spLocks noChangeArrowheads="1"/>
              </p:cNvSpPr>
              <p:nvPr/>
            </p:nvSpPr>
            <p:spPr bwMode="auto">
              <a:xfrm>
                <a:off x="514452" y="572566"/>
                <a:ext cx="7840051" cy="69320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lvl="0" algn="l" eaLnBrk="0" hangingPunct="0">
                  <a:tabLst>
                    <a:tab pos="168275" algn="l"/>
                    <a:tab pos="517525" algn="l"/>
                  </a:tabLst>
                  <a:defRPr/>
                </a:pPr>
                <a:r>
                  <a:rPr lang="en-US" sz="1600" b="1" kern="0" dirty="0" smtClean="0">
                    <a:solidFill>
                      <a:srgbClr val="0000FF"/>
                    </a:solidFill>
                    <a:latin typeface="Bookman Old Style" pitchFamily="18" charset="0"/>
                  </a:rPr>
                  <a:t>Q</a:t>
                </a:r>
                <a:r>
                  <a:rPr kumimoji="0" lang="en-US" sz="16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Bookman Old Style" pitchFamily="18" charset="0"/>
                  </a:rPr>
                  <a:t>.</a:t>
                </a:r>
                <a:r>
                  <a:rPr lang="en-US" sz="1600" kern="0" noProof="0" dirty="0" smtClean="0">
                    <a:solidFill>
                      <a:srgbClr val="0000FF"/>
                    </a:solidFill>
                    <a:latin typeface="Bookman Old Style" pitchFamily="18" charset="0"/>
                  </a:rPr>
                  <a:t> </a:t>
                </a:r>
                <a:r>
                  <a:rPr kumimoji="0" lang="en-US" sz="16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Bookman Old Style" pitchFamily="18" charset="0"/>
                  </a:rPr>
                  <a:t>If A and B are (–2, –2) and (2, –4) respectively, find the coordinates </a:t>
                </a:r>
              </a:p>
              <a:p>
                <a:pPr lvl="0" algn="l" eaLnBrk="0" hangingPunct="0">
                  <a:tabLst>
                    <a:tab pos="168275" algn="l"/>
                    <a:tab pos="517525" algn="l"/>
                  </a:tabLst>
                  <a:defRPr/>
                </a:pPr>
                <a:r>
                  <a:rPr kumimoji="0" lang="en-US" sz="16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Bookman Old Style" pitchFamily="18" charset="0"/>
                  </a:rPr>
                  <a:t>	 of P</a:t>
                </a:r>
                <a:r>
                  <a:rPr kumimoji="0" lang="en-US" sz="1600" b="1" i="0" u="none" strike="noStrike" kern="0" cap="none" spc="0" normalizeH="0" noProof="0" dirty="0" smtClean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Bookman Old Style" pitchFamily="18" charset="0"/>
                  </a:rPr>
                  <a:t> </a:t>
                </a:r>
                <a:r>
                  <a:rPr kumimoji="0" lang="en-US" sz="16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FF"/>
                    </a:solidFill>
                    <a:effectLst/>
                    <a:uLnTx/>
                    <a:uFillTx/>
                    <a:latin typeface="Bookman Old Style" pitchFamily="18" charset="0"/>
                  </a:rPr>
                  <a:t>such that AP =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en-US" sz="16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0" lang="en-US" sz="16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/>
                          </a:rPr>
                          <m:t>𝟑</m:t>
                        </m:r>
                      </m:num>
                      <m:den>
                        <m:r>
                          <a:rPr kumimoji="0" lang="en-US" sz="16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FF"/>
                            </a:solidFill>
                            <a:effectLst/>
                            <a:uLnTx/>
                            <a:uFillTx/>
                            <a:latin typeface="Cambria Math"/>
                          </a:rPr>
                          <m:t>𝟕</m:t>
                        </m:r>
                      </m:den>
                    </m:f>
                    <m:r>
                      <a:rPr kumimoji="0" lang="en-US" sz="1600" b="1" i="0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uLnTx/>
                        <a:uFillTx/>
                        <a:latin typeface="Cambria Math"/>
                      </a:rPr>
                      <m:t> </m:t>
                    </m:r>
                  </m:oMath>
                </a14:m>
                <a:r>
                  <a:rPr lang="en-US" sz="1600" b="1" kern="0" dirty="0" smtClean="0">
                    <a:solidFill>
                      <a:srgbClr val="0000FF"/>
                    </a:solidFill>
                    <a:latin typeface="Bookman Old Style" pitchFamily="18" charset="0"/>
                  </a:rPr>
                  <a:t>AB and P lies on the line segment AB.</a:t>
                </a:r>
                <a:endParaRPr lang="en-US" sz="1600" b="1" kern="0" dirty="0">
                  <a:solidFill>
                    <a:srgbClr val="0000FF"/>
                  </a:solidFill>
                  <a:latin typeface="Bookman Old Style" pitchFamily="18" charset="0"/>
                </a:endParaRPr>
              </a:p>
            </p:txBody>
          </p:sp>
        </mc:Choice>
        <mc:Fallback xmlns="">
          <p:sp>
            <p:nvSpPr>
              <p:cNvPr id="155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4452" y="572566"/>
                <a:ext cx="7840051" cy="693203"/>
              </a:xfrm>
              <a:prstGeom prst="rect">
                <a:avLst/>
              </a:prstGeom>
              <a:blipFill rotWithShape="1">
                <a:blip r:embed="rId2"/>
                <a:stretch>
                  <a:fillRect l="-389" t="-2632" b="-2632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4" name="Rectangle 153"/>
          <p:cNvSpPr/>
          <p:nvPr/>
        </p:nvSpPr>
        <p:spPr>
          <a:xfrm>
            <a:off x="5690821" y="2065386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3" name="Rectangle 152"/>
          <p:cNvSpPr/>
          <p:nvPr/>
        </p:nvSpPr>
        <p:spPr>
          <a:xfrm>
            <a:off x="4859309" y="2072350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2858662" y="2045782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2055298" y="2048163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4796286" y="2401586"/>
            <a:ext cx="907856" cy="244963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5428886" y="2066804"/>
            <a:ext cx="340156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4588403" y="2070091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976876" y="2348095"/>
            <a:ext cx="907856" cy="244963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2558676" y="2045063"/>
            <a:ext cx="340156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1781693" y="2048350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524594" y="1242609"/>
            <a:ext cx="3151508" cy="668183"/>
            <a:chOff x="2747685" y="2546921"/>
            <a:chExt cx="3151508" cy="668183"/>
          </a:xfrm>
        </p:grpSpPr>
        <p:grpSp>
          <p:nvGrpSpPr>
            <p:cNvPr id="4" name="Group 3"/>
            <p:cNvGrpSpPr/>
            <p:nvPr/>
          </p:nvGrpSpPr>
          <p:grpSpPr>
            <a:xfrm>
              <a:off x="3111276" y="2546921"/>
              <a:ext cx="2425924" cy="59627"/>
              <a:chOff x="3111276" y="2546921"/>
              <a:chExt cx="2425924" cy="59627"/>
            </a:xfrm>
          </p:grpSpPr>
          <p:cxnSp>
            <p:nvCxnSpPr>
              <p:cNvPr id="11" name="Straight Connector 10"/>
              <p:cNvCxnSpPr/>
              <p:nvPr/>
            </p:nvCxnSpPr>
            <p:spPr>
              <a:xfrm rot="16200000">
                <a:off x="4318178" y="1364848"/>
                <a:ext cx="0" cy="241380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Oval 11"/>
              <p:cNvSpPr/>
              <p:nvPr/>
            </p:nvSpPr>
            <p:spPr>
              <a:xfrm>
                <a:off x="3120830" y="2546921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4284726" y="2550414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482336" y="2551684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sp>
          <p:nvSpPr>
            <p:cNvPr id="5" name="Rectangle 4"/>
            <p:cNvSpPr/>
            <p:nvPr/>
          </p:nvSpPr>
          <p:spPr>
            <a:xfrm>
              <a:off x="2946176" y="2606548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151658" y="2587498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P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334223" y="2594137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747685" y="2876550"/>
              <a:ext cx="96290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(–2, –2)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3867869" y="2876550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</a:t>
              </a:r>
              <a:r>
                <a:rPr lang="en-US" sz="1600" b="1" i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x</a:t>
              </a: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, </a:t>
              </a:r>
              <a:r>
                <a:rPr lang="en-US" sz="1600" b="1" i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y</a:t>
              </a: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065479" y="2876550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(2, –4)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15" name="Rounded Rectangle 14"/>
          <p:cNvSpPr/>
          <p:nvPr/>
        </p:nvSpPr>
        <p:spPr>
          <a:xfrm>
            <a:off x="1060673" y="1250215"/>
            <a:ext cx="2087688" cy="304267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3897313" y="2185327"/>
            <a:ext cx="119087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/>
            <a:r>
              <a:rPr lang="en-US" sz="1600" b="1" i="1" kern="0" dirty="0">
                <a:solidFill>
                  <a:sysClr val="windowText" lastClr="000000"/>
                </a:solidFill>
                <a:latin typeface="Bookman Old Style" pitchFamily="18" charset="0"/>
              </a:rPr>
              <a:t>y </a:t>
            </a:r>
            <a:r>
              <a:rPr lang="en-US" sz="1600" b="1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 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4502734" y="1986276"/>
            <a:ext cx="745103" cy="338554"/>
            <a:chOff x="4040313" y="5143500"/>
            <a:chExt cx="745103" cy="338554"/>
          </a:xfrm>
        </p:grpSpPr>
        <p:sp>
          <p:nvSpPr>
            <p:cNvPr id="18" name="Rectangle 4"/>
            <p:cNvSpPr>
              <a:spLocks noChangeArrowheads="1"/>
            </p:cNvSpPr>
            <p:nvPr/>
          </p:nvSpPr>
          <p:spPr bwMode="auto">
            <a:xfrm>
              <a:off x="4040313" y="5143500"/>
              <a:ext cx="57830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l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>
                  <a:latin typeface="Bookman Old Style" pitchFamily="18" charset="0"/>
                </a:rPr>
                <a:t>m</a:t>
              </a:r>
              <a:r>
                <a:rPr lang="en-US" sz="1600" b="1" baseline="-25000" dirty="0">
                  <a:latin typeface="Bookman Old Style" pitchFamily="18" charset="0"/>
                </a:rPr>
                <a:t>1</a:t>
              </a:r>
              <a:endParaRPr lang="en-US" sz="1600" b="1" i="1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9" name="Rectangle 4"/>
            <p:cNvSpPr>
              <a:spLocks noChangeArrowheads="1"/>
            </p:cNvSpPr>
            <p:nvPr/>
          </p:nvSpPr>
          <p:spPr bwMode="auto">
            <a:xfrm>
              <a:off x="4359420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y</a:t>
              </a:r>
              <a:r>
                <a:rPr lang="en-US" sz="1600" b="1" baseline="-25000" dirty="0" smtClean="0">
                  <a:latin typeface="Bookman Old Style" pitchFamily="18" charset="0"/>
                </a:rPr>
                <a:t>2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20" name="Rectangle 4"/>
          <p:cNvSpPr>
            <a:spLocks noChangeArrowheads="1"/>
          </p:cNvSpPr>
          <p:nvPr/>
        </p:nvSpPr>
        <p:spPr bwMode="auto">
          <a:xfrm>
            <a:off x="5131282" y="1986276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4584729" y="2378276"/>
            <a:ext cx="142653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5351243" y="1986276"/>
            <a:ext cx="735790" cy="338554"/>
            <a:chOff x="4888822" y="5143500"/>
            <a:chExt cx="735790" cy="338554"/>
          </a:xfrm>
        </p:grpSpPr>
        <p:sp>
          <p:nvSpPr>
            <p:cNvPr id="23" name="Rectangle 4"/>
            <p:cNvSpPr>
              <a:spLocks noChangeArrowheads="1"/>
            </p:cNvSpPr>
            <p:nvPr/>
          </p:nvSpPr>
          <p:spPr bwMode="auto">
            <a:xfrm>
              <a:off x="4888822" y="5143500"/>
              <a:ext cx="56558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l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>
                  <a:latin typeface="Bookman Old Style" pitchFamily="18" charset="0"/>
                </a:rPr>
                <a:t>m</a:t>
              </a:r>
              <a:r>
                <a:rPr lang="en-US" sz="1600" b="1" baseline="-25000" dirty="0">
                  <a:latin typeface="Bookman Old Style" pitchFamily="18" charset="0"/>
                </a:rPr>
                <a:t>2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4" name="Rectangle 4"/>
            <p:cNvSpPr>
              <a:spLocks noChangeArrowheads="1"/>
            </p:cNvSpPr>
            <p:nvPr/>
          </p:nvSpPr>
          <p:spPr bwMode="auto">
            <a:xfrm>
              <a:off x="5198616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y</a:t>
              </a:r>
              <a:r>
                <a:rPr lang="en-US" sz="1600" b="1" baseline="-25000" dirty="0" smtClean="0">
                  <a:latin typeface="Bookman Old Style" pitchFamily="18" charset="0"/>
                </a:rPr>
                <a:t>1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4731334" y="2319651"/>
            <a:ext cx="112708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0" hangingPunct="0"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>
                <a:latin typeface="Bookman Old Style" pitchFamily="18" charset="0"/>
              </a:rPr>
              <a:t>m</a:t>
            </a:r>
            <a:r>
              <a:rPr lang="en-US" sz="1600" b="1" baseline="-25000" dirty="0">
                <a:latin typeface="Bookman Old Style" pitchFamily="18" charset="0"/>
              </a:rPr>
              <a:t>1</a:t>
            </a:r>
            <a:r>
              <a:rPr lang="en-US" sz="1600" b="1" dirty="0">
                <a:latin typeface="Bookman Old Style" pitchFamily="18" charset="0"/>
              </a:rPr>
              <a:t> + </a:t>
            </a:r>
            <a:r>
              <a:rPr lang="en-US" sz="1600" b="1" i="1" dirty="0">
                <a:latin typeface="Bookman Old Style" pitchFamily="18" charset="0"/>
              </a:rPr>
              <a:t>m</a:t>
            </a:r>
            <a:r>
              <a:rPr lang="en-US" sz="1600" b="1" baseline="-25000" dirty="0">
                <a:latin typeface="Bookman Old Style" pitchFamily="18" charset="0"/>
              </a:rPr>
              <a:t>2</a:t>
            </a:r>
            <a:endParaRPr lang="en-US" sz="1600" b="1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6" name="Rectangle 4"/>
          <p:cNvSpPr>
            <a:spLocks noChangeArrowheads="1"/>
          </p:cNvSpPr>
          <p:nvPr/>
        </p:nvSpPr>
        <p:spPr bwMode="auto">
          <a:xfrm>
            <a:off x="1089025" y="2137755"/>
            <a:ext cx="66419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x </a:t>
            </a:r>
            <a:r>
              <a:rPr lang="en-US" sz="1600" b="1" dirty="0" smtClean="0">
                <a:latin typeface="Bookman Old Style" pitchFamily="18" charset="0"/>
              </a:rPr>
              <a:t>  </a:t>
            </a: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1642333" y="1969370"/>
            <a:ext cx="786685" cy="338554"/>
            <a:chOff x="4058365" y="5143500"/>
            <a:chExt cx="786685" cy="338554"/>
          </a:xfrm>
        </p:grpSpPr>
        <p:sp>
          <p:nvSpPr>
            <p:cNvPr id="28" name="Rectangle 4"/>
            <p:cNvSpPr>
              <a:spLocks noChangeArrowheads="1"/>
            </p:cNvSpPr>
            <p:nvPr/>
          </p:nvSpPr>
          <p:spPr bwMode="auto">
            <a:xfrm>
              <a:off x="4058365" y="5143500"/>
              <a:ext cx="586485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ctr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m</a:t>
              </a:r>
              <a:r>
                <a:rPr lang="en-US" sz="1600" b="1" baseline="-25000" dirty="0">
                  <a:latin typeface="Bookman Old Style" pitchFamily="18" charset="0"/>
                </a:rPr>
                <a:t>1</a:t>
              </a:r>
              <a:endParaRPr lang="en-US" sz="1600" b="1" i="1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9" name="Rectangle 4"/>
            <p:cNvSpPr>
              <a:spLocks noChangeArrowheads="1"/>
            </p:cNvSpPr>
            <p:nvPr/>
          </p:nvSpPr>
          <p:spPr bwMode="auto">
            <a:xfrm>
              <a:off x="4419054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x</a:t>
              </a:r>
              <a:r>
                <a:rPr lang="en-US" sz="1600" b="1" baseline="-25000" dirty="0" smtClean="0">
                  <a:latin typeface="Bookman Old Style" pitchFamily="18" charset="0"/>
                </a:rPr>
                <a:t>2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2302524" y="1969370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1728455" y="2313742"/>
            <a:ext cx="145520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2384090" y="1969370"/>
            <a:ext cx="865724" cy="338554"/>
            <a:chOff x="4719208" y="5143500"/>
            <a:chExt cx="865724" cy="338554"/>
          </a:xfrm>
        </p:grpSpPr>
        <p:sp>
          <p:nvSpPr>
            <p:cNvPr id="33" name="Rectangle 4"/>
            <p:cNvSpPr>
              <a:spLocks noChangeArrowheads="1"/>
            </p:cNvSpPr>
            <p:nvPr/>
          </p:nvSpPr>
          <p:spPr bwMode="auto">
            <a:xfrm>
              <a:off x="4719208" y="5143500"/>
              <a:ext cx="67241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ctr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m</a:t>
              </a:r>
              <a:r>
                <a:rPr lang="en-US" sz="1600" b="1" i="1" baseline="-25000" dirty="0" smtClean="0">
                  <a:latin typeface="Bookman Old Style" pitchFamily="18" charset="0"/>
                </a:rPr>
                <a:t>2</a:t>
              </a:r>
              <a:endParaRPr lang="en-US" sz="1600" b="1" i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34" name="Rectangle 4"/>
            <p:cNvSpPr>
              <a:spLocks noChangeArrowheads="1"/>
            </p:cNvSpPr>
            <p:nvPr/>
          </p:nvSpPr>
          <p:spPr bwMode="auto">
            <a:xfrm>
              <a:off x="5158936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x</a:t>
              </a:r>
              <a:r>
                <a:rPr lang="en-US" sz="1600" b="1" baseline="-25000" dirty="0" smtClean="0">
                  <a:latin typeface="Bookman Old Style" pitchFamily="18" charset="0"/>
                </a:rPr>
                <a:t>1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35" name="Rectangle 4"/>
          <p:cNvSpPr>
            <a:spLocks noChangeArrowheads="1"/>
          </p:cNvSpPr>
          <p:nvPr/>
        </p:nvSpPr>
        <p:spPr bwMode="auto">
          <a:xfrm>
            <a:off x="1793591" y="2261467"/>
            <a:ext cx="126925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baseline="-25000" dirty="0" smtClean="0">
                <a:latin typeface="Bookman Old Style" pitchFamily="18" charset="0"/>
              </a:rPr>
              <a:t>1</a:t>
            </a:r>
            <a:r>
              <a:rPr lang="en-US" sz="1600" b="1" dirty="0" smtClean="0">
                <a:latin typeface="Bookman Old Style" pitchFamily="18" charset="0"/>
              </a:rPr>
              <a:t> + </a:t>
            </a: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baseline="-25000" dirty="0" smtClean="0">
                <a:latin typeface="Bookman Old Style" pitchFamily="18" charset="0"/>
              </a:rPr>
              <a:t>2</a:t>
            </a:r>
            <a:endParaRPr lang="en-US" sz="1600" b="1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3268073" y="1260722"/>
            <a:ext cx="1620998" cy="283810"/>
          </a:xfrm>
          <a:prstGeom prst="roundRect">
            <a:avLst/>
          </a:prstGeom>
          <a:solidFill>
            <a:srgbClr val="FF0000"/>
          </a:solidFill>
          <a:ln w="12700"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" name="Line 9"/>
          <p:cNvSpPr>
            <a:spLocks noChangeShapeType="1"/>
          </p:cNvSpPr>
          <p:nvPr/>
        </p:nvSpPr>
        <p:spPr bwMode="auto">
          <a:xfrm>
            <a:off x="3385728" y="2068792"/>
            <a:ext cx="0" cy="2286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en-US" sz="1600"/>
          </a:p>
        </p:txBody>
      </p:sp>
      <p:sp>
        <p:nvSpPr>
          <p:cNvPr id="38" name="Rectangle 4"/>
          <p:cNvSpPr>
            <a:spLocks noChangeArrowheads="1"/>
          </p:cNvSpPr>
          <p:nvPr/>
        </p:nvSpPr>
        <p:spPr bwMode="auto">
          <a:xfrm>
            <a:off x="1045754" y="1240224"/>
            <a:ext cx="124564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A (–2, –2),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39" name="Rectangle 4"/>
          <p:cNvSpPr>
            <a:spLocks noChangeArrowheads="1"/>
          </p:cNvSpPr>
          <p:nvPr/>
        </p:nvSpPr>
        <p:spPr bwMode="auto">
          <a:xfrm>
            <a:off x="2104743" y="1240224"/>
            <a:ext cx="152400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 B (2, –4)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0" name="Rectangle 4"/>
          <p:cNvSpPr>
            <a:spLocks noChangeArrowheads="1"/>
          </p:cNvSpPr>
          <p:nvPr/>
        </p:nvSpPr>
        <p:spPr bwMode="auto">
          <a:xfrm>
            <a:off x="3859079" y="1224318"/>
            <a:ext cx="120920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  <a:r>
              <a:rPr lang="en-US" sz="1600" b="1" dirty="0" smtClean="0">
                <a:latin typeface="Bookman Old Style" pitchFamily="18" charset="0"/>
              </a:rPr>
              <a:t>  3 </a:t>
            </a:r>
            <a:r>
              <a:rPr lang="en-US" sz="1600" b="1" dirty="0">
                <a:latin typeface="Bookman Old Style" pitchFamily="18" charset="0"/>
              </a:rPr>
              <a:t>: </a:t>
            </a:r>
            <a:r>
              <a:rPr lang="en-US" sz="1600" b="1" dirty="0" smtClean="0">
                <a:latin typeface="Bookman Old Style" pitchFamily="18" charset="0"/>
              </a:rPr>
              <a:t>4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1" name="Rectangle 4"/>
          <p:cNvSpPr>
            <a:spLocks noChangeArrowheads="1"/>
          </p:cNvSpPr>
          <p:nvPr/>
        </p:nvSpPr>
        <p:spPr bwMode="auto">
          <a:xfrm>
            <a:off x="1397486" y="2801887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42" name="Rectangle 4"/>
          <p:cNvSpPr>
            <a:spLocks noChangeArrowheads="1"/>
          </p:cNvSpPr>
          <p:nvPr/>
        </p:nvSpPr>
        <p:spPr bwMode="auto">
          <a:xfrm>
            <a:off x="1668691" y="2640199"/>
            <a:ext cx="37708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3" name="Rectangle 4"/>
          <p:cNvSpPr>
            <a:spLocks noChangeArrowheads="1"/>
          </p:cNvSpPr>
          <p:nvPr/>
        </p:nvSpPr>
        <p:spPr bwMode="auto">
          <a:xfrm>
            <a:off x="1899273" y="2629478"/>
            <a:ext cx="70355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(2)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4" name="Rectangle 4"/>
          <p:cNvSpPr>
            <a:spLocks noChangeArrowheads="1"/>
          </p:cNvSpPr>
          <p:nvPr/>
        </p:nvSpPr>
        <p:spPr bwMode="auto">
          <a:xfrm>
            <a:off x="2203270" y="2629478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5" name="Rectangle 4"/>
          <p:cNvSpPr>
            <a:spLocks noChangeArrowheads="1"/>
          </p:cNvSpPr>
          <p:nvPr/>
        </p:nvSpPr>
        <p:spPr bwMode="auto">
          <a:xfrm>
            <a:off x="2470318" y="2629478"/>
            <a:ext cx="29034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4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6" name="Rectangle 4"/>
          <p:cNvSpPr>
            <a:spLocks noChangeArrowheads="1"/>
          </p:cNvSpPr>
          <p:nvPr/>
        </p:nvSpPr>
        <p:spPr bwMode="auto">
          <a:xfrm>
            <a:off x="2651685" y="2629478"/>
            <a:ext cx="72520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(–2)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47" name="Straight Connector 46"/>
          <p:cNvCxnSpPr/>
          <p:nvPr/>
        </p:nvCxnSpPr>
        <p:spPr>
          <a:xfrm>
            <a:off x="1771191" y="2967503"/>
            <a:ext cx="141241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"/>
          <p:cNvSpPr>
            <a:spLocks noChangeArrowheads="1"/>
          </p:cNvSpPr>
          <p:nvPr/>
        </p:nvSpPr>
        <p:spPr bwMode="auto">
          <a:xfrm>
            <a:off x="2092574" y="2937453"/>
            <a:ext cx="31007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9" name="Rectangle 4"/>
          <p:cNvSpPr>
            <a:spLocks noChangeArrowheads="1"/>
          </p:cNvSpPr>
          <p:nvPr/>
        </p:nvSpPr>
        <p:spPr bwMode="auto">
          <a:xfrm>
            <a:off x="2300959" y="2937453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0" name="Rectangle 4"/>
          <p:cNvSpPr>
            <a:spLocks noChangeArrowheads="1"/>
          </p:cNvSpPr>
          <p:nvPr/>
        </p:nvSpPr>
        <p:spPr bwMode="auto">
          <a:xfrm>
            <a:off x="2509013" y="2937453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4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1" name="Rectangle 4"/>
          <p:cNvSpPr>
            <a:spLocks noChangeArrowheads="1"/>
          </p:cNvSpPr>
          <p:nvPr/>
        </p:nvSpPr>
        <p:spPr bwMode="auto">
          <a:xfrm>
            <a:off x="1397486" y="3360092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cxnSp>
        <p:nvCxnSpPr>
          <p:cNvPr id="52" name="Straight Connector 51"/>
          <p:cNvCxnSpPr/>
          <p:nvPr/>
        </p:nvCxnSpPr>
        <p:spPr>
          <a:xfrm>
            <a:off x="1735912" y="3573333"/>
            <a:ext cx="822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4"/>
          <p:cNvSpPr>
            <a:spLocks noChangeArrowheads="1"/>
          </p:cNvSpPr>
          <p:nvPr/>
        </p:nvSpPr>
        <p:spPr bwMode="auto">
          <a:xfrm>
            <a:off x="1710184" y="3227570"/>
            <a:ext cx="53033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6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4" name="Rectangle 4"/>
          <p:cNvSpPr>
            <a:spLocks noChangeArrowheads="1"/>
          </p:cNvSpPr>
          <p:nvPr/>
        </p:nvSpPr>
        <p:spPr bwMode="auto">
          <a:xfrm>
            <a:off x="1935717" y="3227570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–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5" name="Rectangle 4"/>
          <p:cNvSpPr>
            <a:spLocks noChangeArrowheads="1"/>
          </p:cNvSpPr>
          <p:nvPr/>
        </p:nvSpPr>
        <p:spPr bwMode="auto">
          <a:xfrm>
            <a:off x="2179352" y="3227570"/>
            <a:ext cx="44135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8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6" name="Rectangle 4"/>
          <p:cNvSpPr>
            <a:spLocks noChangeArrowheads="1"/>
          </p:cNvSpPr>
          <p:nvPr/>
        </p:nvSpPr>
        <p:spPr bwMode="auto">
          <a:xfrm>
            <a:off x="1935717" y="3524802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7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>
            <a:off x="1763818" y="4111304"/>
            <a:ext cx="31819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4"/>
          <p:cNvSpPr>
            <a:spLocks noChangeArrowheads="1"/>
          </p:cNvSpPr>
          <p:nvPr/>
        </p:nvSpPr>
        <p:spPr bwMode="auto">
          <a:xfrm>
            <a:off x="1676676" y="3785419"/>
            <a:ext cx="47146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–2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9" name="Rectangle 4"/>
          <p:cNvSpPr>
            <a:spLocks noChangeArrowheads="1"/>
          </p:cNvSpPr>
          <p:nvPr/>
        </p:nvSpPr>
        <p:spPr bwMode="auto">
          <a:xfrm>
            <a:off x="1768043" y="4062773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7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0" name="Rectangle 4"/>
          <p:cNvSpPr>
            <a:spLocks noChangeArrowheads="1"/>
          </p:cNvSpPr>
          <p:nvPr/>
        </p:nvSpPr>
        <p:spPr bwMode="auto">
          <a:xfrm>
            <a:off x="4281446" y="2802682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61" name="Rectangle 4"/>
          <p:cNvSpPr>
            <a:spLocks noChangeArrowheads="1"/>
          </p:cNvSpPr>
          <p:nvPr/>
        </p:nvSpPr>
        <p:spPr bwMode="auto">
          <a:xfrm>
            <a:off x="4595809" y="2682813"/>
            <a:ext cx="30007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2" name="Rectangle 4"/>
          <p:cNvSpPr>
            <a:spLocks noChangeArrowheads="1"/>
          </p:cNvSpPr>
          <p:nvPr/>
        </p:nvSpPr>
        <p:spPr bwMode="auto">
          <a:xfrm>
            <a:off x="4772657" y="2682813"/>
            <a:ext cx="65279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(–4)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3" name="Rectangle 4"/>
          <p:cNvSpPr>
            <a:spLocks noChangeArrowheads="1"/>
          </p:cNvSpPr>
          <p:nvPr/>
        </p:nvSpPr>
        <p:spPr bwMode="auto">
          <a:xfrm>
            <a:off x="5207881" y="2682813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4" name="Rectangle 4"/>
          <p:cNvSpPr>
            <a:spLocks noChangeArrowheads="1"/>
          </p:cNvSpPr>
          <p:nvPr/>
        </p:nvSpPr>
        <p:spPr bwMode="auto">
          <a:xfrm>
            <a:off x="5386642" y="2682813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4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5" name="Rectangle 4"/>
          <p:cNvSpPr>
            <a:spLocks noChangeArrowheads="1"/>
          </p:cNvSpPr>
          <p:nvPr/>
        </p:nvSpPr>
        <p:spPr bwMode="auto">
          <a:xfrm>
            <a:off x="5571089" y="2682813"/>
            <a:ext cx="59423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(–2)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66" name="Straight Connector 65"/>
          <p:cNvCxnSpPr/>
          <p:nvPr/>
        </p:nvCxnSpPr>
        <p:spPr>
          <a:xfrm>
            <a:off x="4645011" y="3014946"/>
            <a:ext cx="144079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4"/>
          <p:cNvSpPr>
            <a:spLocks noChangeArrowheads="1"/>
          </p:cNvSpPr>
          <p:nvPr/>
        </p:nvSpPr>
        <p:spPr bwMode="auto">
          <a:xfrm>
            <a:off x="5005978" y="2986371"/>
            <a:ext cx="48437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8" name="Rectangle 4"/>
          <p:cNvSpPr>
            <a:spLocks noChangeArrowheads="1"/>
          </p:cNvSpPr>
          <p:nvPr/>
        </p:nvSpPr>
        <p:spPr bwMode="auto">
          <a:xfrm>
            <a:off x="5209988" y="2986371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9" name="Rectangle 4"/>
          <p:cNvSpPr>
            <a:spLocks noChangeArrowheads="1"/>
          </p:cNvSpPr>
          <p:nvPr/>
        </p:nvSpPr>
        <p:spPr bwMode="auto">
          <a:xfrm>
            <a:off x="5422417" y="2986371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4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0" name="Rectangle 4"/>
          <p:cNvSpPr>
            <a:spLocks noChangeArrowheads="1"/>
          </p:cNvSpPr>
          <p:nvPr/>
        </p:nvSpPr>
        <p:spPr bwMode="auto">
          <a:xfrm>
            <a:off x="4281446" y="3430690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cxnSp>
        <p:nvCxnSpPr>
          <p:cNvPr id="71" name="Straight Connector 70"/>
          <p:cNvCxnSpPr/>
          <p:nvPr/>
        </p:nvCxnSpPr>
        <p:spPr>
          <a:xfrm>
            <a:off x="4655125" y="3643931"/>
            <a:ext cx="90525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4"/>
          <p:cNvSpPr>
            <a:spLocks noChangeArrowheads="1"/>
          </p:cNvSpPr>
          <p:nvPr/>
        </p:nvSpPr>
        <p:spPr bwMode="auto">
          <a:xfrm>
            <a:off x="4586711" y="3327985"/>
            <a:ext cx="67627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–12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3" name="Rectangle 4"/>
          <p:cNvSpPr>
            <a:spLocks noChangeArrowheads="1"/>
          </p:cNvSpPr>
          <p:nvPr/>
        </p:nvSpPr>
        <p:spPr bwMode="auto">
          <a:xfrm>
            <a:off x="5039912" y="3308107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–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4" name="Rectangle 4"/>
          <p:cNvSpPr>
            <a:spLocks noChangeArrowheads="1"/>
          </p:cNvSpPr>
          <p:nvPr/>
        </p:nvSpPr>
        <p:spPr bwMode="auto">
          <a:xfrm>
            <a:off x="5121562" y="3318046"/>
            <a:ext cx="54561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8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5" name="Rectangle 4"/>
          <p:cNvSpPr>
            <a:spLocks noChangeArrowheads="1"/>
          </p:cNvSpPr>
          <p:nvPr/>
        </p:nvSpPr>
        <p:spPr bwMode="auto">
          <a:xfrm>
            <a:off x="4969392" y="3595400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7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76" name="Straight Connector 75"/>
          <p:cNvCxnSpPr/>
          <p:nvPr/>
        </p:nvCxnSpPr>
        <p:spPr>
          <a:xfrm>
            <a:off x="4616743" y="4185698"/>
            <a:ext cx="42352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le 4"/>
          <p:cNvSpPr>
            <a:spLocks noChangeArrowheads="1"/>
          </p:cNvSpPr>
          <p:nvPr/>
        </p:nvSpPr>
        <p:spPr bwMode="auto">
          <a:xfrm>
            <a:off x="4521867" y="3845053"/>
            <a:ext cx="60963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–20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8" name="Rectangle 4"/>
          <p:cNvSpPr>
            <a:spLocks noChangeArrowheads="1"/>
          </p:cNvSpPr>
          <p:nvPr/>
        </p:nvSpPr>
        <p:spPr bwMode="auto">
          <a:xfrm>
            <a:off x="4646719" y="4183494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7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1019757" y="1561278"/>
            <a:ext cx="412135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u="sng" dirty="0">
                <a:solidFill>
                  <a:srgbClr val="FF0000"/>
                </a:solidFill>
                <a:latin typeface="Bookman Old Style" pitchFamily="18" charset="0"/>
              </a:rPr>
              <a:t>By using section </a:t>
            </a:r>
            <a:r>
              <a:rPr lang="en-US" sz="1600" b="1" u="sng" dirty="0" smtClean="0">
                <a:solidFill>
                  <a:srgbClr val="FF0000"/>
                </a:solidFill>
                <a:latin typeface="Bookman Old Style" pitchFamily="18" charset="0"/>
              </a:rPr>
              <a:t>formula, </a:t>
            </a:r>
            <a:r>
              <a:rPr lang="en-US" sz="1600" b="1" u="sng" dirty="0">
                <a:solidFill>
                  <a:srgbClr val="FF0000"/>
                </a:solidFill>
                <a:latin typeface="Bookman Old Style" pitchFamily="18" charset="0"/>
              </a:rPr>
              <a:t>we get </a:t>
            </a:r>
          </a:p>
        </p:txBody>
      </p: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4281446" y="4027464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81" name="Rectangle 4"/>
          <p:cNvSpPr>
            <a:spLocks noChangeArrowheads="1"/>
          </p:cNvSpPr>
          <p:nvPr/>
        </p:nvSpPr>
        <p:spPr bwMode="auto">
          <a:xfrm>
            <a:off x="4052811" y="4027464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y</a:t>
            </a:r>
            <a:endParaRPr lang="en-US" sz="1600" b="1" i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519393" y="1233035"/>
            <a:ext cx="68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0" hangingPunct="0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Sol.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83" name="Rectangle 4"/>
          <p:cNvSpPr>
            <a:spLocks noChangeArrowheads="1"/>
          </p:cNvSpPr>
          <p:nvPr/>
        </p:nvSpPr>
        <p:spPr bwMode="auto">
          <a:xfrm>
            <a:off x="3184875" y="1204103"/>
            <a:ext cx="97135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>
                <a:latin typeface="Bookman Old Style" pitchFamily="18" charset="0"/>
              </a:rPr>
              <a:t>m</a:t>
            </a:r>
            <a:r>
              <a:rPr lang="en-US" sz="1600" b="1" baseline="-25000" dirty="0">
                <a:latin typeface="Bookman Old Style" pitchFamily="18" charset="0"/>
              </a:rPr>
              <a:t>1</a:t>
            </a:r>
            <a:r>
              <a:rPr lang="en-US" sz="1600" b="1" dirty="0">
                <a:latin typeface="Bookman Old Style" pitchFamily="18" charset="0"/>
              </a:rPr>
              <a:t>:</a:t>
            </a:r>
            <a:r>
              <a:rPr lang="en-US" sz="1600" b="1" i="1" dirty="0">
                <a:latin typeface="Bookman Old Style" pitchFamily="18" charset="0"/>
              </a:rPr>
              <a:t>m</a:t>
            </a:r>
            <a:r>
              <a:rPr lang="en-US" sz="1600" b="1" baseline="-25000" dirty="0">
                <a:latin typeface="Bookman Old Style" pitchFamily="18" charset="0"/>
              </a:rPr>
              <a:t>2</a:t>
            </a:r>
            <a:endParaRPr lang="en-US" sz="1600" b="1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4" name="Rectangle 4"/>
          <p:cNvSpPr>
            <a:spLocks noChangeArrowheads="1"/>
          </p:cNvSpPr>
          <p:nvPr/>
        </p:nvSpPr>
        <p:spPr bwMode="auto">
          <a:xfrm>
            <a:off x="3678938" y="4017939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Symbol" panose="05050102010706020507" pitchFamily="18" charset="2"/>
              </a:rPr>
              <a:t>\</a:t>
            </a:r>
            <a:endParaRPr lang="en-US" sz="1600" b="1" dirty="0"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85" name="Rectangle 4"/>
          <p:cNvSpPr>
            <a:spLocks noChangeArrowheads="1"/>
          </p:cNvSpPr>
          <p:nvPr/>
        </p:nvSpPr>
        <p:spPr bwMode="auto">
          <a:xfrm>
            <a:off x="1397486" y="3910908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86" name="Rectangle 4"/>
          <p:cNvSpPr>
            <a:spLocks noChangeArrowheads="1"/>
          </p:cNvSpPr>
          <p:nvPr/>
        </p:nvSpPr>
        <p:spPr bwMode="auto">
          <a:xfrm>
            <a:off x="1083935" y="3910908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x</a:t>
            </a:r>
            <a:endParaRPr lang="en-US" sz="1600" b="1" i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7" name="Rectangle 4"/>
          <p:cNvSpPr>
            <a:spLocks noChangeArrowheads="1"/>
          </p:cNvSpPr>
          <p:nvPr/>
        </p:nvSpPr>
        <p:spPr bwMode="auto">
          <a:xfrm>
            <a:off x="757687" y="3910908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Symbol" panose="05050102010706020507" pitchFamily="18" charset="2"/>
              </a:rPr>
              <a:t>\</a:t>
            </a:r>
            <a:endParaRPr lang="en-US" sz="1600" b="1" dirty="0">
              <a:latin typeface="Symbol" panose="05050102010706020507" pitchFamily="18" charset="2"/>
              <a:sym typeface="Symbol" pitchFamily="18" charset="2"/>
            </a:endParaRPr>
          </a:p>
        </p:txBody>
      </p:sp>
      <p:grpSp>
        <p:nvGrpSpPr>
          <p:cNvPr id="88" name="Group 87"/>
          <p:cNvGrpSpPr/>
          <p:nvPr/>
        </p:nvGrpSpPr>
        <p:grpSpPr>
          <a:xfrm>
            <a:off x="1271442" y="2051190"/>
            <a:ext cx="2801690" cy="586616"/>
            <a:chOff x="5625047" y="2624207"/>
            <a:chExt cx="2801690" cy="586616"/>
          </a:xfrm>
        </p:grpSpPr>
        <p:sp>
          <p:nvSpPr>
            <p:cNvPr id="89" name="Rounded Rectangle 88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 be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b="1" i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3782332" y="2679206"/>
            <a:ext cx="2546991" cy="586616"/>
            <a:chOff x="5752397" y="2624207"/>
            <a:chExt cx="2546991" cy="586616"/>
          </a:xfrm>
        </p:grpSpPr>
        <p:sp>
          <p:nvSpPr>
            <p:cNvPr id="95" name="Rounded Rectangle 94"/>
            <p:cNvSpPr/>
            <p:nvPr/>
          </p:nvSpPr>
          <p:spPr bwMode="auto">
            <a:xfrm rot="10800000" flipH="1" flipV="1">
              <a:off x="5803351" y="2639264"/>
              <a:ext cx="2449042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5752397" y="2624207"/>
              <a:ext cx="25469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us substitute the values  </a:t>
              </a:r>
            </a:p>
          </p:txBody>
        </p:sp>
      </p:grpSp>
      <p:sp>
        <p:nvSpPr>
          <p:cNvPr id="97" name="Rectangular Callout 96"/>
          <p:cNvSpPr/>
          <p:nvPr/>
        </p:nvSpPr>
        <p:spPr>
          <a:xfrm>
            <a:off x="588035" y="678886"/>
            <a:ext cx="1672817" cy="418447"/>
          </a:xfrm>
          <a:prstGeom prst="wedgeRectCallout">
            <a:avLst>
              <a:gd name="adj1" fmla="val 14860"/>
              <a:gd name="adj2" fmla="val 111892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8" name="Rectangle 97"/>
          <p:cNvSpPr/>
          <p:nvPr/>
        </p:nvSpPr>
        <p:spPr>
          <a:xfrm>
            <a:off x="657900" y="75241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9" name="Rectangle 98"/>
          <p:cNvSpPr/>
          <p:nvPr/>
        </p:nvSpPr>
        <p:spPr>
          <a:xfrm>
            <a:off x="1441603" y="75241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0" name="Rectangle 99"/>
          <p:cNvSpPr/>
          <p:nvPr/>
        </p:nvSpPr>
        <p:spPr>
          <a:xfrm>
            <a:off x="575608" y="699246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–2,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1384380" y="699246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–2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2" name="Rectangular Callout 101"/>
          <p:cNvSpPr/>
          <p:nvPr/>
        </p:nvSpPr>
        <p:spPr>
          <a:xfrm>
            <a:off x="2515886" y="701515"/>
            <a:ext cx="1672817" cy="418447"/>
          </a:xfrm>
          <a:prstGeom prst="wedgeRectCallout">
            <a:avLst>
              <a:gd name="adj1" fmla="val -35638"/>
              <a:gd name="adj2" fmla="val 102887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3" name="Rectangle 102"/>
          <p:cNvSpPr/>
          <p:nvPr/>
        </p:nvSpPr>
        <p:spPr>
          <a:xfrm>
            <a:off x="2585751" y="77504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4" name="Rectangle 103"/>
          <p:cNvSpPr/>
          <p:nvPr/>
        </p:nvSpPr>
        <p:spPr>
          <a:xfrm>
            <a:off x="3369454" y="77504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5" name="Rectangle 104"/>
          <p:cNvSpPr/>
          <p:nvPr/>
        </p:nvSpPr>
        <p:spPr>
          <a:xfrm>
            <a:off x="2499932" y="721875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2,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312231" y="721875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–4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7" name="AutoShape 30"/>
          <p:cNvSpPr>
            <a:spLocks noChangeArrowheads="1"/>
          </p:cNvSpPr>
          <p:nvPr/>
        </p:nvSpPr>
        <p:spPr bwMode="auto">
          <a:xfrm>
            <a:off x="2071283" y="4319863"/>
            <a:ext cx="1564784" cy="62300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1946214" y="4486022"/>
            <a:ext cx="7128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2543689" y="4354328"/>
            <a:ext cx="4860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–2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110" name="Straight Connector 109"/>
          <p:cNvCxnSpPr/>
          <p:nvPr/>
        </p:nvCxnSpPr>
        <p:spPr>
          <a:xfrm>
            <a:off x="2626754" y="4650539"/>
            <a:ext cx="24713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Rectangle 110"/>
          <p:cNvSpPr/>
          <p:nvPr/>
        </p:nvSpPr>
        <p:spPr>
          <a:xfrm>
            <a:off x="2606788" y="4605816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7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2865944" y="4425256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,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2919528" y="4349597"/>
            <a:ext cx="6703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–20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114" name="Straight Connector 113"/>
          <p:cNvCxnSpPr/>
          <p:nvPr/>
        </p:nvCxnSpPr>
        <p:spPr>
          <a:xfrm>
            <a:off x="3084299" y="4650539"/>
            <a:ext cx="32893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 114"/>
          <p:cNvSpPr/>
          <p:nvPr/>
        </p:nvSpPr>
        <p:spPr>
          <a:xfrm>
            <a:off x="3107764" y="4605816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7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116" name="Double Bracket 115"/>
          <p:cNvSpPr/>
          <p:nvPr/>
        </p:nvSpPr>
        <p:spPr>
          <a:xfrm>
            <a:off x="2540135" y="4365487"/>
            <a:ext cx="1015283" cy="536187"/>
          </a:xfrm>
          <a:prstGeom prst="bracketPair">
            <a:avLst>
              <a:gd name="adj" fmla="val 21138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grpSp>
        <p:nvGrpSpPr>
          <p:cNvPr id="117" name="Group 116"/>
          <p:cNvGrpSpPr/>
          <p:nvPr/>
        </p:nvGrpSpPr>
        <p:grpSpPr>
          <a:xfrm>
            <a:off x="1306552" y="2051189"/>
            <a:ext cx="2801690" cy="586616"/>
            <a:chOff x="5625047" y="2624207"/>
            <a:chExt cx="2801690" cy="586616"/>
          </a:xfrm>
        </p:grpSpPr>
        <p:sp>
          <p:nvSpPr>
            <p:cNvPr id="118" name="Rounded Rectangle 117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20" name="Rounded Rectangle 119"/>
          <p:cNvSpPr/>
          <p:nvPr/>
        </p:nvSpPr>
        <p:spPr bwMode="auto">
          <a:xfrm rot="10800000" flipH="1" flipV="1">
            <a:off x="1052986" y="3067495"/>
            <a:ext cx="4131560" cy="763406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1545050" y="3167655"/>
            <a:ext cx="3112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Which formula is used to find co-ordinates of P?</a:t>
            </a:r>
          </a:p>
        </p:txBody>
      </p:sp>
      <p:grpSp>
        <p:nvGrpSpPr>
          <p:cNvPr id="122" name="Group 121"/>
          <p:cNvGrpSpPr/>
          <p:nvPr/>
        </p:nvGrpSpPr>
        <p:grpSpPr>
          <a:xfrm>
            <a:off x="1165380" y="3103905"/>
            <a:ext cx="2047128" cy="648238"/>
            <a:chOff x="4984379" y="5314950"/>
            <a:chExt cx="2396479" cy="648238"/>
          </a:xfrm>
        </p:grpSpPr>
        <p:grpSp>
          <p:nvGrpSpPr>
            <p:cNvPr id="123" name="Group 122"/>
            <p:cNvGrpSpPr/>
            <p:nvPr/>
          </p:nvGrpSpPr>
          <p:grpSpPr>
            <a:xfrm>
              <a:off x="5563310" y="5314950"/>
              <a:ext cx="1817548" cy="648238"/>
              <a:chOff x="4659313" y="1413460"/>
              <a:chExt cx="1817548" cy="648238"/>
            </a:xfrm>
          </p:grpSpPr>
          <p:sp>
            <p:nvSpPr>
              <p:cNvPr id="128" name="TextBox 127"/>
              <p:cNvSpPr txBox="1"/>
              <p:nvPr/>
            </p:nvSpPr>
            <p:spPr>
              <a:xfrm>
                <a:off x="6178113" y="1549690"/>
                <a:ext cx="2987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en-IN" sz="1600" b="1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,</a:t>
                </a:r>
                <a:endParaRPr lang="en-IN" sz="1600" b="1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129" name="TextBox 128"/>
              <p:cNvSpPr txBox="1"/>
              <p:nvPr/>
            </p:nvSpPr>
            <p:spPr>
              <a:xfrm>
                <a:off x="5328207" y="1431044"/>
                <a:ext cx="36067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4659313" y="1413460"/>
                <a:ext cx="879677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5515773" y="1413460"/>
                <a:ext cx="86359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b="1" i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 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32" name="TextBox 131"/>
              <p:cNvSpPr txBox="1"/>
              <p:nvPr/>
            </p:nvSpPr>
            <p:spPr>
              <a:xfrm>
                <a:off x="5349607" y="1723144"/>
                <a:ext cx="36067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5565749" y="1705560"/>
                <a:ext cx="552085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24" name="Straight Connector 123"/>
            <p:cNvCxnSpPr/>
            <p:nvPr/>
          </p:nvCxnSpPr>
          <p:spPr>
            <a:xfrm>
              <a:off x="5608045" y="5663710"/>
              <a:ext cx="1517274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Rectangle 4"/>
            <p:cNvSpPr>
              <a:spLocks noChangeArrowheads="1"/>
            </p:cNvSpPr>
            <p:nvPr/>
          </p:nvSpPr>
          <p:spPr bwMode="auto">
            <a:xfrm>
              <a:off x="5794978" y="5594103"/>
              <a:ext cx="61666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b="1" baseline="-250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26" name="Rectangle 4"/>
            <p:cNvSpPr>
              <a:spLocks noChangeArrowheads="1"/>
            </p:cNvSpPr>
            <p:nvPr/>
          </p:nvSpPr>
          <p:spPr bwMode="auto">
            <a:xfrm>
              <a:off x="4984379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x</a:t>
              </a:r>
              <a:endParaRPr lang="en-US" sz="1600" b="1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27" name="Rectangle 4"/>
            <p:cNvSpPr>
              <a:spLocks noChangeArrowheads="1"/>
            </p:cNvSpPr>
            <p:nvPr/>
          </p:nvSpPr>
          <p:spPr bwMode="auto">
            <a:xfrm>
              <a:off x="5177463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grpSp>
        <p:nvGrpSpPr>
          <p:cNvPr id="134" name="Group 133"/>
          <p:cNvGrpSpPr/>
          <p:nvPr/>
        </p:nvGrpSpPr>
        <p:grpSpPr>
          <a:xfrm>
            <a:off x="3054293" y="3103905"/>
            <a:ext cx="1985228" cy="643354"/>
            <a:chOff x="7050164" y="5314950"/>
            <a:chExt cx="1985228" cy="643354"/>
          </a:xfrm>
        </p:grpSpPr>
        <p:grpSp>
          <p:nvGrpSpPr>
            <p:cNvPr id="135" name="Group 134"/>
            <p:cNvGrpSpPr/>
            <p:nvPr/>
          </p:nvGrpSpPr>
          <p:grpSpPr>
            <a:xfrm>
              <a:off x="7513964" y="5314950"/>
              <a:ext cx="1483617" cy="643354"/>
              <a:chOff x="6609967" y="1413460"/>
              <a:chExt cx="1483617" cy="643354"/>
            </a:xfrm>
          </p:grpSpPr>
          <p:sp>
            <p:nvSpPr>
              <p:cNvPr id="140" name="TextBox 139"/>
              <p:cNvSpPr txBox="1"/>
              <p:nvPr/>
            </p:nvSpPr>
            <p:spPr>
              <a:xfrm>
                <a:off x="7209795" y="1448628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41" name="Rectangle 140"/>
              <p:cNvSpPr/>
              <p:nvPr/>
            </p:nvSpPr>
            <p:spPr>
              <a:xfrm>
                <a:off x="6609967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42" name="Rectangle 141"/>
              <p:cNvSpPr/>
              <p:nvPr/>
            </p:nvSpPr>
            <p:spPr>
              <a:xfrm>
                <a:off x="7408781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43" name="TextBox 142"/>
              <p:cNvSpPr txBox="1"/>
              <p:nvPr/>
            </p:nvSpPr>
            <p:spPr>
              <a:xfrm>
                <a:off x="7287818" y="1718260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44" name="Rectangle 143"/>
              <p:cNvSpPr/>
              <p:nvPr/>
            </p:nvSpPr>
            <p:spPr>
              <a:xfrm>
                <a:off x="7503961" y="1700676"/>
                <a:ext cx="4716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36" name="Straight Connector 135"/>
            <p:cNvCxnSpPr/>
            <p:nvPr/>
          </p:nvCxnSpPr>
          <p:spPr>
            <a:xfrm>
              <a:off x="7562742" y="5663710"/>
              <a:ext cx="147265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Rectangle 4"/>
            <p:cNvSpPr>
              <a:spLocks noChangeArrowheads="1"/>
            </p:cNvSpPr>
            <p:nvPr/>
          </p:nvSpPr>
          <p:spPr bwMode="auto">
            <a:xfrm>
              <a:off x="7752666" y="5579694"/>
              <a:ext cx="51534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b="1" baseline="-250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38" name="Rectangle 4"/>
            <p:cNvSpPr>
              <a:spLocks noChangeArrowheads="1"/>
            </p:cNvSpPr>
            <p:nvPr/>
          </p:nvSpPr>
          <p:spPr bwMode="auto">
            <a:xfrm>
              <a:off x="7050164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y</a:t>
              </a:r>
              <a:endParaRPr lang="en-US" sz="1600" b="1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39" name="Rectangle 4"/>
            <p:cNvSpPr>
              <a:spLocks noChangeArrowheads="1"/>
            </p:cNvSpPr>
            <p:nvPr/>
          </p:nvSpPr>
          <p:spPr bwMode="auto">
            <a:xfrm>
              <a:off x="7246484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920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500"/>
                            </p:stCondLst>
                            <p:childTnLst>
                              <p:par>
                                <p:cTn id="1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35" presetClass="emph" presetSubtype="0" repeatCount="3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500"/>
                            </p:stCondLst>
                            <p:childTnLst>
                              <p:par>
                                <p:cTn id="2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1000"/>
                            </p:stCondLst>
                            <p:childTnLst>
                              <p:par>
                                <p:cTn id="2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4" fill="hold">
                      <p:stCondLst>
                        <p:cond delay="indefinite"/>
                      </p:stCondLst>
                      <p:childTnLst>
                        <p:par>
                          <p:cTn id="225" fill="hold">
                            <p:stCondLst>
                              <p:cond delay="0"/>
                            </p:stCondLst>
                            <p:childTnLst>
                              <p:par>
                                <p:cTn id="2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500"/>
                            </p:stCondLst>
                            <p:childTnLst>
                              <p:par>
                                <p:cTn id="2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000"/>
                            </p:stCondLst>
                            <p:childTnLst>
                              <p:par>
                                <p:cTn id="2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1500"/>
                            </p:stCondLst>
                            <p:childTnLst>
                              <p:par>
                                <p:cTn id="23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5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1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8" fill="hold">
                      <p:stCondLst>
                        <p:cond delay="indefinite"/>
                      </p:stCondLst>
                      <p:childTnLst>
                        <p:par>
                          <p:cTn id="289" fill="hold">
                            <p:stCondLst>
                              <p:cond delay="0"/>
                            </p:stCondLst>
                            <p:childTnLst>
                              <p:par>
                                <p:cTn id="29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6" fill="hold">
                      <p:stCondLst>
                        <p:cond delay="indefinite"/>
                      </p:stCondLst>
                      <p:childTnLst>
                        <p:par>
                          <p:cTn id="297" fill="hold">
                            <p:stCondLst>
                              <p:cond delay="0"/>
                            </p:stCondLst>
                            <p:childTnLst>
                              <p:par>
                                <p:cTn id="2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1" fill="hold">
                      <p:stCondLst>
                        <p:cond delay="indefinite"/>
                      </p:stCondLst>
                      <p:childTnLst>
                        <p:par>
                          <p:cTn id="302" fill="hold">
                            <p:stCondLst>
                              <p:cond delay="0"/>
                            </p:stCondLst>
                            <p:childTnLst>
                              <p:par>
                                <p:cTn id="3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6" fill="hold">
                      <p:stCondLst>
                        <p:cond delay="indefinite"/>
                      </p:stCondLst>
                      <p:childTnLst>
                        <p:par>
                          <p:cTn id="307" fill="hold">
                            <p:stCondLst>
                              <p:cond delay="0"/>
                            </p:stCondLst>
                            <p:childTnLst>
                              <p:par>
                                <p:cTn id="3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6" fill="hold">
                      <p:stCondLst>
                        <p:cond delay="indefinite"/>
                      </p:stCondLst>
                      <p:childTnLst>
                        <p:par>
                          <p:cTn id="317" fill="hold">
                            <p:stCondLst>
                              <p:cond delay="0"/>
                            </p:stCondLst>
                            <p:childTnLst>
                              <p:par>
                                <p:cTn id="3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1" fill="hold">
                      <p:stCondLst>
                        <p:cond delay="indefinite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1" fill="hold">
                      <p:stCondLst>
                        <p:cond delay="indefinite"/>
                      </p:stCondLst>
                      <p:childTnLst>
                        <p:par>
                          <p:cTn id="342" fill="hold">
                            <p:stCondLst>
                              <p:cond delay="0"/>
                            </p:stCondLst>
                            <p:childTnLst>
                              <p:par>
                                <p:cTn id="3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6" fill="hold">
                      <p:stCondLst>
                        <p:cond delay="indefinite"/>
                      </p:stCondLst>
                      <p:childTnLst>
                        <p:par>
                          <p:cTn id="347" fill="hold">
                            <p:stCondLst>
                              <p:cond delay="0"/>
                            </p:stCondLst>
                            <p:childTnLst>
                              <p:par>
                                <p:cTn id="3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1" fill="hold">
                      <p:stCondLst>
                        <p:cond delay="indefinite"/>
                      </p:stCondLst>
                      <p:childTnLst>
                        <p:par>
                          <p:cTn id="362" fill="hold">
                            <p:stCondLst>
                              <p:cond delay="0"/>
                            </p:stCondLst>
                            <p:childTnLst>
                              <p:par>
                                <p:cTn id="3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1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2" fill="hold">
                      <p:stCondLst>
                        <p:cond delay="indefinite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6" presetID="35" presetClass="emph" presetSubtype="0" repeatCount="3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7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8" fill="hold">
                      <p:stCondLst>
                        <p:cond delay="indefinite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" fill="hold">
                            <p:stCondLst>
                              <p:cond delay="500"/>
                            </p:stCondLst>
                            <p:childTnLst>
                              <p:par>
                                <p:cTn id="3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1" fill="hold">
                      <p:stCondLst>
                        <p:cond delay="indefinite"/>
                      </p:stCondLst>
                      <p:childTnLst>
                        <p:par>
                          <p:cTn id="392" fill="hold">
                            <p:stCondLst>
                              <p:cond delay="0"/>
                            </p:stCondLst>
                            <p:childTnLst>
                              <p:par>
                                <p:cTn id="3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6" fill="hold">
                      <p:stCondLst>
                        <p:cond delay="indefinite"/>
                      </p:stCondLst>
                      <p:childTnLst>
                        <p:par>
                          <p:cTn id="397" fill="hold">
                            <p:stCondLst>
                              <p:cond delay="0"/>
                            </p:stCondLst>
                            <p:childTnLst>
                              <p:par>
                                <p:cTn id="3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1" fill="hold">
                            <p:stCondLst>
                              <p:cond delay="500"/>
                            </p:stCondLst>
                            <p:childTnLst>
                              <p:par>
                                <p:cTn id="40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5" fill="hold">
                            <p:stCondLst>
                              <p:cond delay="1000"/>
                            </p:stCondLst>
                            <p:childTnLst>
                              <p:par>
                                <p:cTn id="40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9" fill="hold">
                            <p:stCondLst>
                              <p:cond delay="1500"/>
                            </p:stCondLst>
                            <p:childTnLst>
                              <p:par>
                                <p:cTn id="410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4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0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2" fill="hold">
                      <p:stCondLst>
                        <p:cond delay="indefinite"/>
                      </p:stCondLst>
                      <p:childTnLst>
                        <p:par>
                          <p:cTn id="423" fill="hold">
                            <p:stCondLst>
                              <p:cond delay="0"/>
                            </p:stCondLst>
                            <p:childTnLst>
                              <p:par>
                                <p:cTn id="4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6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7" fill="hold">
                      <p:stCondLst>
                        <p:cond delay="indefinite"/>
                      </p:stCondLst>
                      <p:childTnLst>
                        <p:par>
                          <p:cTn id="428" fill="hold">
                            <p:stCondLst>
                              <p:cond delay="0"/>
                            </p:stCondLst>
                            <p:childTnLst>
                              <p:par>
                                <p:cTn id="4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2" fill="hold">
                      <p:stCondLst>
                        <p:cond delay="indefinite"/>
                      </p:stCondLst>
                      <p:childTnLst>
                        <p:par>
                          <p:cTn id="433" fill="hold">
                            <p:stCondLst>
                              <p:cond delay="0"/>
                            </p:stCondLst>
                            <p:childTnLst>
                              <p:par>
                                <p:cTn id="4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7" fill="hold">
                      <p:stCondLst>
                        <p:cond delay="indefinite"/>
                      </p:stCondLst>
                      <p:childTnLst>
                        <p:par>
                          <p:cTn id="438" fill="hold">
                            <p:stCondLst>
                              <p:cond delay="0"/>
                            </p:stCondLst>
                            <p:childTnLst>
                              <p:par>
                                <p:cTn id="4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5" fill="hold">
                      <p:stCondLst>
                        <p:cond delay="indefinite"/>
                      </p:stCondLst>
                      <p:childTnLst>
                        <p:par>
                          <p:cTn id="446" fill="hold">
                            <p:stCondLst>
                              <p:cond delay="0"/>
                            </p:stCondLst>
                            <p:childTnLst>
                              <p:par>
                                <p:cTn id="4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9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0" fill="hold">
                      <p:stCondLst>
                        <p:cond delay="indefinite"/>
                      </p:stCondLst>
                      <p:childTnLst>
                        <p:par>
                          <p:cTn id="451" fill="hold">
                            <p:stCondLst>
                              <p:cond delay="0"/>
                            </p:stCondLst>
                            <p:childTnLst>
                              <p:par>
                                <p:cTn id="4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5" fill="hold">
                      <p:stCondLst>
                        <p:cond delay="indefinite"/>
                      </p:stCondLst>
                      <p:childTnLst>
                        <p:par>
                          <p:cTn id="456" fill="hold">
                            <p:stCondLst>
                              <p:cond delay="0"/>
                            </p:stCondLst>
                            <p:childTnLst>
                              <p:par>
                                <p:cTn id="4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0" fill="hold">
                      <p:stCondLst>
                        <p:cond delay="indefinite"/>
                      </p:stCondLst>
                      <p:childTnLst>
                        <p:par>
                          <p:cTn id="461" fill="hold">
                            <p:stCondLst>
                              <p:cond delay="0"/>
                            </p:stCondLst>
                            <p:childTnLst>
                              <p:par>
                                <p:cTn id="46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9" fill="hold">
                      <p:stCondLst>
                        <p:cond delay="indefinite"/>
                      </p:stCondLst>
                      <p:childTnLst>
                        <p:par>
                          <p:cTn id="490" fill="hold">
                            <p:stCondLst>
                              <p:cond delay="0"/>
                            </p:stCondLst>
                            <p:childTnLst>
                              <p:par>
                                <p:cTn id="4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4" fill="hold">
                      <p:stCondLst>
                        <p:cond delay="indefinite"/>
                      </p:stCondLst>
                      <p:childTnLst>
                        <p:par>
                          <p:cTn id="495" fill="hold">
                            <p:stCondLst>
                              <p:cond delay="0"/>
                            </p:stCondLst>
                            <p:childTnLst>
                              <p:par>
                                <p:cTn id="4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9" fill="hold">
                      <p:stCondLst>
                        <p:cond delay="indefinite"/>
                      </p:stCondLst>
                      <p:childTnLst>
                        <p:par>
                          <p:cTn id="500" fill="hold">
                            <p:stCondLst>
                              <p:cond delay="0"/>
                            </p:stCondLst>
                            <p:childTnLst>
                              <p:par>
                                <p:cTn id="5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4" fill="hold">
                      <p:stCondLst>
                        <p:cond delay="indefinite"/>
                      </p:stCondLst>
                      <p:childTnLst>
                        <p:par>
                          <p:cTn id="505" fill="hold">
                            <p:stCondLst>
                              <p:cond delay="0"/>
                            </p:stCondLst>
                            <p:childTnLst>
                              <p:par>
                                <p:cTn id="5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9" fill="hold">
                      <p:stCondLst>
                        <p:cond delay="indefinite"/>
                      </p:stCondLst>
                      <p:childTnLst>
                        <p:par>
                          <p:cTn id="510" fill="hold">
                            <p:stCondLst>
                              <p:cond delay="0"/>
                            </p:stCondLst>
                            <p:childTnLst>
                              <p:par>
                                <p:cTn id="5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4" fill="hold">
                      <p:stCondLst>
                        <p:cond delay="indefinite"/>
                      </p:stCondLst>
                      <p:childTnLst>
                        <p:par>
                          <p:cTn id="515" fill="hold">
                            <p:stCondLst>
                              <p:cond delay="0"/>
                            </p:stCondLst>
                            <p:childTnLst>
                              <p:par>
                                <p:cTn id="5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4" fill="hold">
                      <p:stCondLst>
                        <p:cond delay="indefinite"/>
                      </p:stCondLst>
                      <p:childTnLst>
                        <p:par>
                          <p:cTn id="525" fill="hold">
                            <p:stCondLst>
                              <p:cond delay="0"/>
                            </p:stCondLst>
                            <p:childTnLst>
                              <p:par>
                                <p:cTn id="5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9" fill="hold">
                      <p:stCondLst>
                        <p:cond delay="indefinite"/>
                      </p:stCondLst>
                      <p:childTnLst>
                        <p:par>
                          <p:cTn id="530" fill="hold">
                            <p:stCondLst>
                              <p:cond delay="0"/>
                            </p:stCondLst>
                            <p:childTnLst>
                              <p:par>
                                <p:cTn id="5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4" fill="hold">
                      <p:stCondLst>
                        <p:cond delay="indefinite"/>
                      </p:stCondLst>
                      <p:childTnLst>
                        <p:par>
                          <p:cTn id="535" fill="hold">
                            <p:stCondLst>
                              <p:cond delay="0"/>
                            </p:stCondLst>
                            <p:childTnLst>
                              <p:par>
                                <p:cTn id="5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9" fill="hold">
                      <p:stCondLst>
                        <p:cond delay="indefinite"/>
                      </p:stCondLst>
                      <p:childTnLst>
                        <p:par>
                          <p:cTn id="540" fill="hold">
                            <p:stCondLst>
                              <p:cond delay="0"/>
                            </p:stCondLst>
                            <p:childTnLst>
                              <p:par>
                                <p:cTn id="5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4" fill="hold">
                      <p:stCondLst>
                        <p:cond delay="indefinite"/>
                      </p:stCondLst>
                      <p:childTnLst>
                        <p:par>
                          <p:cTn id="545" fill="hold">
                            <p:stCondLst>
                              <p:cond delay="0"/>
                            </p:stCondLst>
                            <p:childTnLst>
                              <p:par>
                                <p:cTn id="5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9" fill="hold">
                      <p:stCondLst>
                        <p:cond delay="indefinite"/>
                      </p:stCondLst>
                      <p:childTnLst>
                        <p:par>
                          <p:cTn id="550" fill="hold">
                            <p:stCondLst>
                              <p:cond delay="0"/>
                            </p:stCondLst>
                            <p:childTnLst>
                              <p:par>
                                <p:cTn id="5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4" fill="hold">
                      <p:stCondLst>
                        <p:cond delay="indefinite"/>
                      </p:stCondLst>
                      <p:childTnLst>
                        <p:par>
                          <p:cTn id="555" fill="hold">
                            <p:stCondLst>
                              <p:cond delay="0"/>
                            </p:stCondLst>
                            <p:childTnLst>
                              <p:par>
                                <p:cTn id="5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9" fill="hold">
                      <p:stCondLst>
                        <p:cond delay="indefinite"/>
                      </p:stCondLst>
                      <p:childTnLst>
                        <p:par>
                          <p:cTn id="560" fill="hold">
                            <p:stCondLst>
                              <p:cond delay="0"/>
                            </p:stCondLst>
                            <p:childTnLst>
                              <p:par>
                                <p:cTn id="5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4" fill="hold">
                      <p:stCondLst>
                        <p:cond delay="indefinite"/>
                      </p:stCondLst>
                      <p:childTnLst>
                        <p:par>
                          <p:cTn id="565" fill="hold">
                            <p:stCondLst>
                              <p:cond delay="0"/>
                            </p:stCondLst>
                            <p:childTnLst>
                              <p:par>
                                <p:cTn id="5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9" fill="hold">
                      <p:stCondLst>
                        <p:cond delay="indefinite"/>
                      </p:stCondLst>
                      <p:childTnLst>
                        <p:par>
                          <p:cTn id="570" fill="hold">
                            <p:stCondLst>
                              <p:cond delay="0"/>
                            </p:stCondLst>
                            <p:childTnLst>
                              <p:par>
                                <p:cTn id="5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4" fill="hold">
                      <p:stCondLst>
                        <p:cond delay="indefinite"/>
                      </p:stCondLst>
                      <p:childTnLst>
                        <p:par>
                          <p:cTn id="575" fill="hold">
                            <p:stCondLst>
                              <p:cond delay="0"/>
                            </p:stCondLst>
                            <p:childTnLst>
                              <p:par>
                                <p:cTn id="5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9" fill="hold">
                      <p:stCondLst>
                        <p:cond delay="indefinite"/>
                      </p:stCondLst>
                      <p:childTnLst>
                        <p:par>
                          <p:cTn id="580" fill="hold">
                            <p:stCondLst>
                              <p:cond delay="0"/>
                            </p:stCondLst>
                            <p:childTnLst>
                              <p:par>
                                <p:cTn id="5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4" fill="hold">
                      <p:stCondLst>
                        <p:cond delay="indefinite"/>
                      </p:stCondLst>
                      <p:childTnLst>
                        <p:par>
                          <p:cTn id="585" fill="hold">
                            <p:stCondLst>
                              <p:cond delay="0"/>
                            </p:stCondLst>
                            <p:childTnLst>
                              <p:par>
                                <p:cTn id="58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9" fill="hold">
                      <p:stCondLst>
                        <p:cond delay="indefinite"/>
                      </p:stCondLst>
                      <p:childTnLst>
                        <p:par>
                          <p:cTn id="590" fill="hold">
                            <p:stCondLst>
                              <p:cond delay="0"/>
                            </p:stCondLst>
                            <p:childTnLst>
                              <p:par>
                                <p:cTn id="5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4" fill="hold">
                      <p:stCondLst>
                        <p:cond delay="indefinite"/>
                      </p:stCondLst>
                      <p:childTnLst>
                        <p:par>
                          <p:cTn id="595" fill="hold">
                            <p:stCondLst>
                              <p:cond delay="0"/>
                            </p:stCondLst>
                            <p:childTnLst>
                              <p:par>
                                <p:cTn id="5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 animBg="1"/>
      <p:bldP spid="154" grpId="1" animBg="1"/>
      <p:bldP spid="153" grpId="0" animBg="1"/>
      <p:bldP spid="153" grpId="1" animBg="1"/>
      <p:bldP spid="152" grpId="0" animBg="1"/>
      <p:bldP spid="152" grpId="1" animBg="1"/>
      <p:bldP spid="151" grpId="0" animBg="1"/>
      <p:bldP spid="151" grpId="1" animBg="1"/>
      <p:bldP spid="148" grpId="0" animBg="1"/>
      <p:bldP spid="148" grpId="1" animBg="1"/>
      <p:bldP spid="149" grpId="0" animBg="1"/>
      <p:bldP spid="149" grpId="1" animBg="1"/>
      <p:bldP spid="150" grpId="0" animBg="1"/>
      <p:bldP spid="150" grpId="1" animBg="1"/>
      <p:bldP spid="145" grpId="0" animBg="1"/>
      <p:bldP spid="145" grpId="1" animBg="1"/>
      <p:bldP spid="146" grpId="0" animBg="1"/>
      <p:bldP spid="146" grpId="1" animBg="1"/>
      <p:bldP spid="147" grpId="0" animBg="1"/>
      <p:bldP spid="147" grpId="1" animBg="1"/>
      <p:bldP spid="15" grpId="0" animBg="1"/>
      <p:bldP spid="15" grpId="1" animBg="1"/>
      <p:bldP spid="16" grpId="0"/>
      <p:bldP spid="20" grpId="0"/>
      <p:bldP spid="25" grpId="0"/>
      <p:bldP spid="26" grpId="0"/>
      <p:bldP spid="30" grpId="0"/>
      <p:bldP spid="35" grpId="0"/>
      <p:bldP spid="36" grpId="0" animBg="1"/>
      <p:bldP spid="36" grpId="1" animBg="1"/>
      <p:bldP spid="36" grpId="2" animBg="1"/>
      <p:bldP spid="36" grpId="3" animBg="1"/>
      <p:bldP spid="36" grpId="4" animBg="1"/>
      <p:bldP spid="36" grpId="5" animBg="1"/>
      <p:bldP spid="37" grpId="0" animBg="1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8" grpId="0"/>
      <p:bldP spid="49" grpId="0"/>
      <p:bldP spid="50" grpId="0"/>
      <p:bldP spid="51" grpId="0"/>
      <p:bldP spid="53" grpId="0"/>
      <p:bldP spid="54" grpId="0"/>
      <p:bldP spid="55" grpId="0"/>
      <p:bldP spid="56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7" grpId="0"/>
      <p:bldP spid="68" grpId="0"/>
      <p:bldP spid="69" grpId="0"/>
      <p:bldP spid="70" grpId="0"/>
      <p:bldP spid="72" grpId="0"/>
      <p:bldP spid="73" grpId="0"/>
      <p:bldP spid="74" grpId="0"/>
      <p:bldP spid="75" grpId="0"/>
      <p:bldP spid="77" grpId="0"/>
      <p:bldP spid="78" grpId="0"/>
      <p:bldP spid="79" grpId="0"/>
      <p:bldP spid="80" grpId="0"/>
      <p:bldP spid="81" grpId="0"/>
      <p:bldP spid="83" grpId="0"/>
      <p:bldP spid="84" grpId="0"/>
      <p:bldP spid="85" grpId="0"/>
      <p:bldP spid="86" grpId="0"/>
      <p:bldP spid="87" grpId="0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/>
      <p:bldP spid="100" grpId="1"/>
      <p:bldP spid="101" grpId="0"/>
      <p:bldP spid="101" grpId="1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5" grpId="0"/>
      <p:bldP spid="105" grpId="1"/>
      <p:bldP spid="106" grpId="0"/>
      <p:bldP spid="106" grpId="1"/>
      <p:bldP spid="107" grpId="0" animBg="1"/>
      <p:bldP spid="108" grpId="0"/>
      <p:bldP spid="109" grpId="0"/>
      <p:bldP spid="111" grpId="0"/>
      <p:bldP spid="112" grpId="0"/>
      <p:bldP spid="113" grpId="0"/>
      <p:bldP spid="115" grpId="0"/>
      <p:bldP spid="116" grpId="0" animBg="1"/>
      <p:bldP spid="120" grpId="0" animBg="1"/>
      <p:bldP spid="120" grpId="1" animBg="1"/>
      <p:bldP spid="121" grpId="0"/>
      <p:bldP spid="121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14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6604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038408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Sums based on section formula</a:t>
            </a:r>
          </a:p>
        </p:txBody>
      </p:sp>
    </p:spTree>
    <p:extLst>
      <p:ext uri="{BB962C8B-B14F-4D97-AF65-F5344CB8AC3E}">
        <p14:creationId xmlns:p14="http://schemas.microsoft.com/office/powerpoint/2010/main" val="3605384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Rectangle 208"/>
          <p:cNvSpPr/>
          <p:nvPr/>
        </p:nvSpPr>
        <p:spPr>
          <a:xfrm>
            <a:off x="4856664" y="2018635"/>
            <a:ext cx="290040" cy="279776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08" name="Rectangle 207"/>
          <p:cNvSpPr/>
          <p:nvPr/>
        </p:nvSpPr>
        <p:spPr>
          <a:xfrm>
            <a:off x="1378751" y="2117823"/>
            <a:ext cx="290040" cy="279776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9" name="Rectangle 158"/>
          <p:cNvSpPr/>
          <p:nvPr/>
        </p:nvSpPr>
        <p:spPr>
          <a:xfrm>
            <a:off x="6531979" y="1857821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8" name="Rectangle 157"/>
          <p:cNvSpPr/>
          <p:nvPr/>
        </p:nvSpPr>
        <p:spPr>
          <a:xfrm>
            <a:off x="5752232" y="1864316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3062797" y="1937854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2284453" y="1939991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3" name="Rectangle 152"/>
          <p:cNvSpPr/>
          <p:nvPr/>
        </p:nvSpPr>
        <p:spPr>
          <a:xfrm>
            <a:off x="5677813" y="2192380"/>
            <a:ext cx="907856" cy="244963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4" name="Rectangle 153"/>
          <p:cNvSpPr/>
          <p:nvPr/>
        </p:nvSpPr>
        <p:spPr>
          <a:xfrm>
            <a:off x="6243738" y="1860773"/>
            <a:ext cx="340156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5466755" y="1864060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2190345" y="2271625"/>
            <a:ext cx="907856" cy="244963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2781670" y="1936843"/>
            <a:ext cx="340156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2004687" y="1940130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1152885" y="1229393"/>
            <a:ext cx="1968941" cy="304267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" name="AutoShape 30"/>
          <p:cNvSpPr>
            <a:spLocks noChangeArrowheads="1"/>
          </p:cNvSpPr>
          <p:nvPr/>
        </p:nvSpPr>
        <p:spPr bwMode="auto">
          <a:xfrm>
            <a:off x="6323166" y="4482420"/>
            <a:ext cx="1163505" cy="35127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95194" y="675376"/>
            <a:ext cx="5453939" cy="236124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" name="Rounded Rectangle 5"/>
          <p:cNvSpPr/>
          <p:nvPr/>
        </p:nvSpPr>
        <p:spPr>
          <a:xfrm>
            <a:off x="3317054" y="1247755"/>
            <a:ext cx="1620998" cy="283810"/>
          </a:xfrm>
          <a:prstGeom prst="roundRect">
            <a:avLst/>
          </a:prstGeom>
          <a:solidFill>
            <a:srgbClr val="FF0000">
              <a:alpha val="94118"/>
            </a:srgbClr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" name="Line 9"/>
          <p:cNvSpPr>
            <a:spLocks noChangeShapeType="1"/>
          </p:cNvSpPr>
          <p:nvPr/>
        </p:nvSpPr>
        <p:spPr bwMode="auto">
          <a:xfrm>
            <a:off x="3900906" y="1890020"/>
            <a:ext cx="0" cy="310896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/>
          <a:p>
            <a:endParaRPr lang="en-US" sz="160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1125599" y="1198515"/>
            <a:ext cx="127056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A (–4, 12),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2221119" y="1198515"/>
            <a:ext cx="152400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P (2, 6)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4016546" y="1220868"/>
            <a:ext cx="99181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  <a:r>
              <a:rPr lang="en-US" sz="1600" b="1" dirty="0" smtClean="0">
                <a:latin typeface="Bookman Old Style" pitchFamily="18" charset="0"/>
              </a:rPr>
              <a:t>  2 </a:t>
            </a:r>
            <a:r>
              <a:rPr lang="en-US" sz="1600" b="1" dirty="0">
                <a:latin typeface="Bookman Old Style" pitchFamily="18" charset="0"/>
              </a:rPr>
              <a:t>: </a:t>
            </a: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1366215" y="2726004"/>
            <a:ext cx="5226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2 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1954538" y="2552010"/>
            <a:ext cx="37708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2116709" y="2537721"/>
            <a:ext cx="50247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>
                <a:latin typeface="Bookman Old Style" pitchFamily="18" charset="0"/>
              </a:rPr>
              <a:t>x</a:t>
            </a:r>
            <a:r>
              <a:rPr lang="en-US" sz="1600" baseline="-25000" dirty="0">
                <a:latin typeface="Bookman Old Style" pitchFamily="18" charset="0"/>
              </a:rPr>
              <a:t>2</a:t>
            </a:r>
            <a:endParaRPr lang="en-US" sz="1600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2506864" y="2542484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" name="Rectangle 4"/>
          <p:cNvSpPr>
            <a:spLocks noChangeArrowheads="1"/>
          </p:cNvSpPr>
          <p:nvPr/>
        </p:nvSpPr>
        <p:spPr bwMode="auto">
          <a:xfrm>
            <a:off x="2726384" y="2537721"/>
            <a:ext cx="29034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2810848" y="2537721"/>
            <a:ext cx="67548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latin typeface="Bookman Old Style" pitchFamily="18" charset="0"/>
              </a:rPr>
              <a:t>(–4)</a:t>
            </a:r>
            <a:endParaRPr lang="en-US" sz="1600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937101" y="2891620"/>
            <a:ext cx="14407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2263837" y="2881026"/>
            <a:ext cx="31007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" name="Rectangle 4"/>
          <p:cNvSpPr>
            <a:spLocks noChangeArrowheads="1"/>
          </p:cNvSpPr>
          <p:nvPr/>
        </p:nvSpPr>
        <p:spPr bwMode="auto">
          <a:xfrm>
            <a:off x="2472222" y="2881026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" name="Rectangle 4"/>
          <p:cNvSpPr>
            <a:spLocks noChangeArrowheads="1"/>
          </p:cNvSpPr>
          <p:nvPr/>
        </p:nvSpPr>
        <p:spPr bwMode="auto">
          <a:xfrm>
            <a:off x="2680276" y="2881026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1366215" y="3297046"/>
            <a:ext cx="53308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2 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1943876" y="3491237"/>
            <a:ext cx="100584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4"/>
          <p:cNvSpPr>
            <a:spLocks noChangeArrowheads="1"/>
          </p:cNvSpPr>
          <p:nvPr/>
        </p:nvSpPr>
        <p:spPr bwMode="auto">
          <a:xfrm>
            <a:off x="1838865" y="3163696"/>
            <a:ext cx="76602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r>
              <a:rPr lang="en-US" sz="1600" i="1" dirty="0" smtClean="0">
                <a:latin typeface="Bookman Old Style" pitchFamily="18" charset="0"/>
              </a:rPr>
              <a:t>x</a:t>
            </a:r>
            <a:r>
              <a:rPr lang="en-US" sz="1600" baseline="-25000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4" name="Rectangle 4"/>
          <p:cNvSpPr>
            <a:spLocks noChangeArrowheads="1"/>
          </p:cNvSpPr>
          <p:nvPr/>
        </p:nvSpPr>
        <p:spPr bwMode="auto">
          <a:xfrm>
            <a:off x="2343797" y="3163696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–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2399069" y="3163696"/>
            <a:ext cx="67086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12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6" name="Rectangle 4"/>
          <p:cNvSpPr>
            <a:spLocks noChangeArrowheads="1"/>
          </p:cNvSpPr>
          <p:nvPr/>
        </p:nvSpPr>
        <p:spPr bwMode="auto">
          <a:xfrm>
            <a:off x="2246382" y="3461756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5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949396" y="4488781"/>
            <a:ext cx="174906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indent="-800100" algn="just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Symbol" panose="05050102010706020507" pitchFamily="18" charset="2"/>
              </a:rPr>
              <a:t>\    </a:t>
            </a:r>
            <a:r>
              <a:rPr lang="en-US" sz="1600" b="1" dirty="0" smtClean="0">
                <a:latin typeface="Bookman Old Style" pitchFamily="18" charset="0"/>
              </a:rPr>
              <a:t>B </a:t>
            </a: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(11, –3)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3" name="Rectangle 4"/>
          <p:cNvSpPr>
            <a:spLocks noChangeArrowheads="1"/>
          </p:cNvSpPr>
          <p:nvPr/>
        </p:nvSpPr>
        <p:spPr bwMode="auto">
          <a:xfrm>
            <a:off x="1086451" y="1547057"/>
            <a:ext cx="521716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u="sng" dirty="0">
                <a:solidFill>
                  <a:srgbClr val="FF0000"/>
                </a:solidFill>
                <a:latin typeface="Bookman Old Style" pitchFamily="18" charset="0"/>
              </a:rPr>
              <a:t>By using section </a:t>
            </a:r>
            <a:r>
              <a:rPr lang="en-US" sz="1600" b="1" u="sng" dirty="0" smtClean="0">
                <a:solidFill>
                  <a:srgbClr val="FF0000"/>
                </a:solidFill>
                <a:latin typeface="Bookman Old Style" pitchFamily="18" charset="0"/>
              </a:rPr>
              <a:t>formula, </a:t>
            </a:r>
            <a:r>
              <a:rPr lang="en-US" sz="1600" b="1" u="sng" dirty="0">
                <a:solidFill>
                  <a:srgbClr val="FF0000"/>
                </a:solidFill>
                <a:latin typeface="Bookman Old Style" pitchFamily="18" charset="0"/>
              </a:rPr>
              <a:t>we get </a:t>
            </a:r>
          </a:p>
        </p:txBody>
      </p:sp>
      <p:sp>
        <p:nvSpPr>
          <p:cNvPr id="54" name="Rectangle 4"/>
          <p:cNvSpPr>
            <a:spLocks noChangeArrowheads="1"/>
          </p:cNvSpPr>
          <p:nvPr/>
        </p:nvSpPr>
        <p:spPr bwMode="auto">
          <a:xfrm>
            <a:off x="1086499" y="2067039"/>
            <a:ext cx="774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x</a:t>
            </a:r>
            <a:r>
              <a:rPr lang="en-US" sz="1600" b="1" dirty="0" smtClean="0">
                <a:latin typeface="Bookman Old Style" pitchFamily="18" charset="0"/>
              </a:rPr>
              <a:t> </a:t>
            </a: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1873456" y="1859705"/>
            <a:ext cx="786685" cy="338554"/>
            <a:chOff x="4058365" y="5143500"/>
            <a:chExt cx="786685" cy="338554"/>
          </a:xfrm>
        </p:grpSpPr>
        <p:sp>
          <p:nvSpPr>
            <p:cNvPr id="56" name="Rectangle 4"/>
            <p:cNvSpPr>
              <a:spLocks noChangeArrowheads="1"/>
            </p:cNvSpPr>
            <p:nvPr/>
          </p:nvSpPr>
          <p:spPr bwMode="auto">
            <a:xfrm>
              <a:off x="4058365" y="5143500"/>
              <a:ext cx="586485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ctr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m</a:t>
              </a:r>
              <a:r>
                <a:rPr lang="en-US" sz="1600" b="1" baseline="-25000" dirty="0">
                  <a:latin typeface="Bookman Old Style" pitchFamily="18" charset="0"/>
                </a:rPr>
                <a:t>1</a:t>
              </a:r>
              <a:endParaRPr lang="en-US" sz="1600" b="1" i="1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57" name="Rectangle 4"/>
            <p:cNvSpPr>
              <a:spLocks noChangeArrowheads="1"/>
            </p:cNvSpPr>
            <p:nvPr/>
          </p:nvSpPr>
          <p:spPr bwMode="auto">
            <a:xfrm>
              <a:off x="4419054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x</a:t>
              </a:r>
              <a:r>
                <a:rPr lang="en-US" sz="1600" b="1" baseline="-25000" dirty="0" smtClean="0">
                  <a:latin typeface="Bookman Old Style" pitchFamily="18" charset="0"/>
                </a:rPr>
                <a:t>2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58" name="Rectangle 4"/>
          <p:cNvSpPr>
            <a:spLocks noChangeArrowheads="1"/>
          </p:cNvSpPr>
          <p:nvPr/>
        </p:nvSpPr>
        <p:spPr bwMode="auto">
          <a:xfrm>
            <a:off x="2533647" y="1859705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1937399" y="2251705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/>
          <p:cNvGrpSpPr/>
          <p:nvPr/>
        </p:nvGrpSpPr>
        <p:grpSpPr>
          <a:xfrm>
            <a:off x="2615213" y="1859705"/>
            <a:ext cx="833486" cy="338554"/>
            <a:chOff x="4719208" y="5143500"/>
            <a:chExt cx="833486" cy="338554"/>
          </a:xfrm>
        </p:grpSpPr>
        <p:sp>
          <p:nvSpPr>
            <p:cNvPr id="61" name="Rectangle 4"/>
            <p:cNvSpPr>
              <a:spLocks noChangeArrowheads="1"/>
            </p:cNvSpPr>
            <p:nvPr/>
          </p:nvSpPr>
          <p:spPr bwMode="auto">
            <a:xfrm>
              <a:off x="4719208" y="5143500"/>
              <a:ext cx="67241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ctr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m</a:t>
              </a:r>
              <a:r>
                <a:rPr lang="en-US" sz="1600" b="1" i="1" baseline="-25000" dirty="0" smtClean="0">
                  <a:latin typeface="Bookman Old Style" pitchFamily="18" charset="0"/>
                </a:rPr>
                <a:t>2</a:t>
              </a:r>
              <a:endParaRPr lang="en-US" sz="1600" b="1" i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62" name="Rectangle 4"/>
            <p:cNvSpPr>
              <a:spLocks noChangeArrowheads="1"/>
            </p:cNvSpPr>
            <p:nvPr/>
          </p:nvSpPr>
          <p:spPr bwMode="auto">
            <a:xfrm>
              <a:off x="5126698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x</a:t>
              </a:r>
              <a:r>
                <a:rPr lang="en-US" sz="1600" b="1" baseline="-25000" dirty="0" smtClean="0">
                  <a:latin typeface="Bookman Old Style" pitchFamily="18" charset="0"/>
                </a:rPr>
                <a:t>1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63" name="Rectangle 4"/>
          <p:cNvSpPr>
            <a:spLocks noChangeArrowheads="1"/>
          </p:cNvSpPr>
          <p:nvPr/>
        </p:nvSpPr>
        <p:spPr bwMode="auto">
          <a:xfrm>
            <a:off x="2000899" y="2193080"/>
            <a:ext cx="126925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baseline="-25000" dirty="0" smtClean="0">
                <a:latin typeface="Bookman Old Style" pitchFamily="18" charset="0"/>
              </a:rPr>
              <a:t>1</a:t>
            </a:r>
            <a:r>
              <a:rPr lang="en-US" sz="1600" b="1" dirty="0" smtClean="0">
                <a:latin typeface="Bookman Old Style" pitchFamily="18" charset="0"/>
              </a:rPr>
              <a:t> + </a:t>
            </a: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baseline="-25000" dirty="0" smtClean="0">
                <a:latin typeface="Bookman Old Style" pitchFamily="18" charset="0"/>
              </a:rPr>
              <a:t>2</a:t>
            </a:r>
            <a:endParaRPr lang="en-US" sz="1600" b="1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4" name="Rectangle 4"/>
          <p:cNvSpPr>
            <a:spLocks noChangeArrowheads="1"/>
          </p:cNvSpPr>
          <p:nvPr/>
        </p:nvSpPr>
        <p:spPr bwMode="auto">
          <a:xfrm>
            <a:off x="4644626" y="1942682"/>
            <a:ext cx="774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y</a:t>
            </a:r>
            <a:r>
              <a:rPr lang="en-US" sz="1600" b="1" dirty="0" smtClean="0">
                <a:latin typeface="Bookman Old Style" pitchFamily="18" charset="0"/>
              </a:rPr>
              <a:t>  </a:t>
            </a: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5330979" y="1773448"/>
            <a:ext cx="804737" cy="338554"/>
            <a:chOff x="4040313" y="5143500"/>
            <a:chExt cx="804737" cy="338554"/>
          </a:xfrm>
        </p:grpSpPr>
        <p:sp>
          <p:nvSpPr>
            <p:cNvPr id="66" name="Rectangle 4"/>
            <p:cNvSpPr>
              <a:spLocks noChangeArrowheads="1"/>
            </p:cNvSpPr>
            <p:nvPr/>
          </p:nvSpPr>
          <p:spPr bwMode="auto">
            <a:xfrm>
              <a:off x="4040313" y="5143500"/>
              <a:ext cx="57830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ctr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>
                  <a:latin typeface="Bookman Old Style" pitchFamily="18" charset="0"/>
                </a:rPr>
                <a:t>m</a:t>
              </a:r>
              <a:r>
                <a:rPr lang="en-US" sz="1600" b="1" baseline="-25000" dirty="0">
                  <a:latin typeface="Bookman Old Style" pitchFamily="18" charset="0"/>
                </a:rPr>
                <a:t>1</a:t>
              </a:r>
              <a:endParaRPr lang="en-US" sz="1600" b="1" i="1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67" name="Rectangle 4"/>
            <p:cNvSpPr>
              <a:spLocks noChangeArrowheads="1"/>
            </p:cNvSpPr>
            <p:nvPr/>
          </p:nvSpPr>
          <p:spPr bwMode="auto">
            <a:xfrm>
              <a:off x="4419054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y</a:t>
              </a:r>
              <a:r>
                <a:rPr lang="en-US" sz="1600" b="1" baseline="-25000" dirty="0" smtClean="0">
                  <a:latin typeface="Bookman Old Style" pitchFamily="18" charset="0"/>
                </a:rPr>
                <a:t>2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68" name="Rectangle 4"/>
          <p:cNvSpPr>
            <a:spLocks noChangeArrowheads="1"/>
          </p:cNvSpPr>
          <p:nvPr/>
        </p:nvSpPr>
        <p:spPr bwMode="auto">
          <a:xfrm>
            <a:off x="6009222" y="1773448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>
            <a:off x="5412974" y="2165448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/>
          <p:cNvGrpSpPr/>
          <p:nvPr/>
        </p:nvGrpSpPr>
        <p:grpSpPr>
          <a:xfrm>
            <a:off x="6129793" y="1773448"/>
            <a:ext cx="785485" cy="338554"/>
            <a:chOff x="4839127" y="5143500"/>
            <a:chExt cx="785485" cy="338554"/>
          </a:xfrm>
        </p:grpSpPr>
        <p:sp>
          <p:nvSpPr>
            <p:cNvPr id="71" name="Rectangle 4"/>
            <p:cNvSpPr>
              <a:spLocks noChangeArrowheads="1"/>
            </p:cNvSpPr>
            <p:nvPr/>
          </p:nvSpPr>
          <p:spPr bwMode="auto">
            <a:xfrm>
              <a:off x="4839127" y="5143500"/>
              <a:ext cx="56558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algn="ctr" eaLnBrk="0" hangingPunct="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>
                  <a:latin typeface="Bookman Old Style" pitchFamily="18" charset="0"/>
                </a:rPr>
                <a:t>m</a:t>
              </a:r>
              <a:r>
                <a:rPr lang="en-US" sz="1600" b="1" i="1" baseline="-25000" dirty="0">
                  <a:latin typeface="Bookman Old Style" pitchFamily="18" charset="0"/>
                </a:rPr>
                <a:t>2</a:t>
              </a:r>
              <a:endParaRPr lang="en-US" sz="1600" b="1" i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72" name="Rectangle 4"/>
            <p:cNvSpPr>
              <a:spLocks noChangeArrowheads="1"/>
            </p:cNvSpPr>
            <p:nvPr/>
          </p:nvSpPr>
          <p:spPr bwMode="auto">
            <a:xfrm>
              <a:off x="5198616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latin typeface="Bookman Old Style" pitchFamily="18" charset="0"/>
                </a:rPr>
                <a:t>y</a:t>
              </a:r>
              <a:r>
                <a:rPr lang="en-US" sz="1600" b="1" baseline="-25000" dirty="0" smtClean="0">
                  <a:latin typeface="Bookman Old Style" pitchFamily="18" charset="0"/>
                </a:rPr>
                <a:t>1</a:t>
              </a:r>
              <a:endParaRPr lang="en-US" sz="1600" b="1" baseline="-25000" dirty="0"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73" name="Rectangle 4"/>
          <p:cNvSpPr>
            <a:spLocks noChangeArrowheads="1"/>
          </p:cNvSpPr>
          <p:nvPr/>
        </p:nvSpPr>
        <p:spPr bwMode="auto">
          <a:xfrm>
            <a:off x="5559579" y="2106823"/>
            <a:ext cx="112708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>
                <a:latin typeface="Bookman Old Style" pitchFamily="18" charset="0"/>
              </a:rPr>
              <a:t>m</a:t>
            </a:r>
            <a:r>
              <a:rPr lang="en-US" sz="1600" b="1" baseline="-25000" dirty="0">
                <a:latin typeface="Bookman Old Style" pitchFamily="18" charset="0"/>
              </a:rPr>
              <a:t>1</a:t>
            </a:r>
            <a:r>
              <a:rPr lang="en-US" sz="1600" b="1" dirty="0">
                <a:latin typeface="Bookman Old Style" pitchFamily="18" charset="0"/>
              </a:rPr>
              <a:t> + </a:t>
            </a:r>
            <a:r>
              <a:rPr lang="en-US" sz="1600" b="1" i="1" dirty="0">
                <a:latin typeface="Bookman Old Style" pitchFamily="18" charset="0"/>
              </a:rPr>
              <a:t>m</a:t>
            </a:r>
            <a:r>
              <a:rPr lang="en-US" sz="1600" b="1" baseline="-25000" dirty="0">
                <a:latin typeface="Bookman Old Style" pitchFamily="18" charset="0"/>
              </a:rPr>
              <a:t>2</a:t>
            </a:r>
            <a:endParaRPr lang="en-US" sz="1600" b="1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6" name="Rectangle 4"/>
          <p:cNvSpPr>
            <a:spLocks noChangeArrowheads="1"/>
          </p:cNvSpPr>
          <p:nvPr/>
        </p:nvSpPr>
        <p:spPr bwMode="auto">
          <a:xfrm>
            <a:off x="513655" y="1214156"/>
            <a:ext cx="68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Sol.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77" name="Rectangle 4"/>
          <p:cNvSpPr>
            <a:spLocks noChangeArrowheads="1"/>
          </p:cNvSpPr>
          <p:nvPr/>
        </p:nvSpPr>
        <p:spPr bwMode="auto">
          <a:xfrm>
            <a:off x="3253734" y="1181197"/>
            <a:ext cx="88817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baseline="-25000" dirty="0" smtClean="0">
                <a:latin typeface="Bookman Old Style" pitchFamily="18" charset="0"/>
              </a:rPr>
              <a:t>1</a:t>
            </a:r>
            <a:r>
              <a:rPr lang="en-US" sz="1600" b="1" dirty="0" smtClean="0">
                <a:latin typeface="Bookman Old Style" pitchFamily="18" charset="0"/>
              </a:rPr>
              <a:t>:</a:t>
            </a: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baseline="-25000" dirty="0" smtClean="0">
                <a:latin typeface="Bookman Old Style" pitchFamily="18" charset="0"/>
              </a:rPr>
              <a:t>2</a:t>
            </a:r>
            <a:endParaRPr lang="en-US" sz="1600" b="1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1" name="Rectangle 4"/>
          <p:cNvSpPr>
            <a:spLocks noChangeArrowheads="1"/>
          </p:cNvSpPr>
          <p:nvPr/>
        </p:nvSpPr>
        <p:spPr bwMode="auto">
          <a:xfrm>
            <a:off x="506083" y="611792"/>
            <a:ext cx="758226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l" eaLnBrk="0" hangingPunct="0">
              <a:tabLst>
                <a:tab pos="508000" algn="l"/>
                <a:tab pos="51435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Q.  </a:t>
            </a: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P divides AB in the ratio 2 : 3. If A(– 4, 12), P(2, 6), then f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ind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the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</a:t>
            </a:r>
          </a:p>
          <a:p>
            <a:pPr lvl="0" algn="l" eaLnBrk="0" hangingPunct="0">
              <a:tabLst>
                <a:tab pos="508000" algn="l"/>
                <a:tab pos="514350" algn="l"/>
              </a:tabLst>
              <a:defRPr/>
            </a:pPr>
            <a:r>
              <a:rPr lang="en-US" sz="1600" kern="0" dirty="0">
                <a:solidFill>
                  <a:srgbClr val="0000FF"/>
                </a:solidFill>
                <a:latin typeface="Bookman Old Style" pitchFamily="18" charset="0"/>
              </a:rPr>
              <a:t> </a:t>
            </a: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    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coordinates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of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point B.</a:t>
            </a:r>
            <a:endParaRPr lang="en-US" sz="1600" b="1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grpSp>
        <p:nvGrpSpPr>
          <p:cNvPr id="85" name="Group 84"/>
          <p:cNvGrpSpPr/>
          <p:nvPr/>
        </p:nvGrpSpPr>
        <p:grpSpPr>
          <a:xfrm>
            <a:off x="5269879" y="977486"/>
            <a:ext cx="3076310" cy="627609"/>
            <a:chOff x="5832473" y="1010223"/>
            <a:chExt cx="3076310" cy="627609"/>
          </a:xfrm>
        </p:grpSpPr>
        <p:cxnSp>
          <p:nvCxnSpPr>
            <p:cNvPr id="86" name="Straight Connector 85"/>
            <p:cNvCxnSpPr/>
            <p:nvPr/>
          </p:nvCxnSpPr>
          <p:spPr>
            <a:xfrm rot="16200000">
              <a:off x="7486785" y="-155531"/>
              <a:ext cx="0" cy="2413804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/>
            <p:cNvSpPr/>
            <p:nvPr/>
          </p:nvSpPr>
          <p:spPr>
            <a:xfrm>
              <a:off x="6261721" y="1015765"/>
              <a:ext cx="82296" cy="8229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8" name="Oval 87"/>
            <p:cNvSpPr/>
            <p:nvPr/>
          </p:nvSpPr>
          <p:spPr>
            <a:xfrm>
              <a:off x="7453333" y="1012925"/>
              <a:ext cx="82296" cy="8229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9" name="Oval 88"/>
            <p:cNvSpPr/>
            <p:nvPr/>
          </p:nvSpPr>
          <p:spPr>
            <a:xfrm>
              <a:off x="8658332" y="1010223"/>
              <a:ext cx="82296" cy="8229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6114783" y="1065688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7320265" y="1065688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P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8502830" y="1065688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832473" y="1291658"/>
              <a:ext cx="113870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(–4,12)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7036476" y="1299278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(2, 6)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98" name="Rectangle 4"/>
          <p:cNvSpPr>
            <a:spLocks noChangeArrowheads="1"/>
          </p:cNvSpPr>
          <p:nvPr/>
        </p:nvSpPr>
        <p:spPr bwMode="auto">
          <a:xfrm>
            <a:off x="1550133" y="4606437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99" name="Rectangle 4"/>
          <p:cNvSpPr>
            <a:spLocks noChangeArrowheads="1"/>
          </p:cNvSpPr>
          <p:nvPr/>
        </p:nvSpPr>
        <p:spPr bwMode="auto">
          <a:xfrm>
            <a:off x="1206102" y="4606437"/>
            <a:ext cx="48182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x</a:t>
            </a:r>
            <a:r>
              <a:rPr lang="en-US" sz="1600" b="1" baseline="-25000" dirty="0" smtClean="0">
                <a:latin typeface="Bookman Old Style" pitchFamily="18" charset="0"/>
              </a:rPr>
              <a:t>2</a:t>
            </a:r>
            <a:endParaRPr lang="en-US" sz="1600" b="1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00" name="Rectangle 4"/>
          <p:cNvSpPr>
            <a:spLocks noChangeArrowheads="1"/>
          </p:cNvSpPr>
          <p:nvPr/>
        </p:nvSpPr>
        <p:spPr bwMode="auto">
          <a:xfrm>
            <a:off x="536954" y="4606437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Symbol" panose="05050102010706020507" pitchFamily="18" charset="2"/>
              </a:rPr>
              <a:t>\</a:t>
            </a:r>
            <a:endParaRPr lang="en-US" sz="1600" b="1" dirty="0"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101" name="Rectangle 4"/>
          <p:cNvSpPr>
            <a:spLocks noChangeArrowheads="1"/>
          </p:cNvSpPr>
          <p:nvPr/>
        </p:nvSpPr>
        <p:spPr bwMode="auto">
          <a:xfrm>
            <a:off x="1833259" y="4606437"/>
            <a:ext cx="58561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11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9" name="Rectangular Callout 138"/>
          <p:cNvSpPr/>
          <p:nvPr/>
        </p:nvSpPr>
        <p:spPr>
          <a:xfrm>
            <a:off x="702757" y="632327"/>
            <a:ext cx="1672817" cy="418447"/>
          </a:xfrm>
          <a:prstGeom prst="wedgeRectCallout">
            <a:avLst>
              <a:gd name="adj1" fmla="val 14116"/>
              <a:gd name="adj2" fmla="val 113415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0" name="Rectangle 139"/>
          <p:cNvSpPr/>
          <p:nvPr/>
        </p:nvSpPr>
        <p:spPr>
          <a:xfrm>
            <a:off x="772622" y="70585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1" name="Rectangle 140"/>
          <p:cNvSpPr/>
          <p:nvPr/>
        </p:nvSpPr>
        <p:spPr>
          <a:xfrm>
            <a:off x="1556325" y="70585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2" name="Rectangle 141"/>
          <p:cNvSpPr/>
          <p:nvPr/>
        </p:nvSpPr>
        <p:spPr>
          <a:xfrm>
            <a:off x="695299" y="652687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–1,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1499102" y="652687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7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4" name="Rectangular Callout 143"/>
          <p:cNvSpPr/>
          <p:nvPr/>
        </p:nvSpPr>
        <p:spPr>
          <a:xfrm>
            <a:off x="2581832" y="632327"/>
            <a:ext cx="1484540" cy="418447"/>
          </a:xfrm>
          <a:prstGeom prst="wedgeRectCallout">
            <a:avLst>
              <a:gd name="adj1" fmla="val -51346"/>
              <a:gd name="adj2" fmla="val 112188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5" name="Rectangle 144"/>
          <p:cNvSpPr/>
          <p:nvPr/>
        </p:nvSpPr>
        <p:spPr>
          <a:xfrm>
            <a:off x="2638808" y="705859"/>
            <a:ext cx="696550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6" name="Rectangle 145"/>
          <p:cNvSpPr/>
          <p:nvPr/>
        </p:nvSpPr>
        <p:spPr>
          <a:xfrm>
            <a:off x="3358450" y="705859"/>
            <a:ext cx="66274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7" name="Rectangle 146"/>
          <p:cNvSpPr/>
          <p:nvPr/>
        </p:nvSpPr>
        <p:spPr>
          <a:xfrm>
            <a:off x="2601325" y="652687"/>
            <a:ext cx="7825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2,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3323063" y="652687"/>
            <a:ext cx="7088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6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6" name="Rectangle 4"/>
          <p:cNvSpPr>
            <a:spLocks noChangeArrowheads="1"/>
          </p:cNvSpPr>
          <p:nvPr/>
        </p:nvSpPr>
        <p:spPr bwMode="auto">
          <a:xfrm>
            <a:off x="1251822" y="3712971"/>
            <a:ext cx="65382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10 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7" name="Rectangle 4"/>
          <p:cNvSpPr>
            <a:spLocks noChangeArrowheads="1"/>
          </p:cNvSpPr>
          <p:nvPr/>
        </p:nvSpPr>
        <p:spPr bwMode="auto">
          <a:xfrm>
            <a:off x="1845215" y="3712971"/>
            <a:ext cx="76602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r>
              <a:rPr lang="en-US" sz="1600" i="1" dirty="0" smtClean="0">
                <a:latin typeface="Bookman Old Style" pitchFamily="18" charset="0"/>
              </a:rPr>
              <a:t>x</a:t>
            </a:r>
            <a:r>
              <a:rPr lang="en-US" sz="1600" baseline="-25000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8" name="Rectangle 4"/>
          <p:cNvSpPr>
            <a:spLocks noChangeArrowheads="1"/>
          </p:cNvSpPr>
          <p:nvPr/>
        </p:nvSpPr>
        <p:spPr bwMode="auto">
          <a:xfrm>
            <a:off x="2350147" y="3712971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–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9" name="Rectangle 4"/>
          <p:cNvSpPr>
            <a:spLocks noChangeArrowheads="1"/>
          </p:cNvSpPr>
          <p:nvPr/>
        </p:nvSpPr>
        <p:spPr bwMode="auto">
          <a:xfrm>
            <a:off x="2405419" y="3712971"/>
            <a:ext cx="67086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12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665082" y="4003261"/>
            <a:ext cx="49235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10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1" name="Rectangle 4"/>
          <p:cNvSpPr>
            <a:spLocks noChangeArrowheads="1"/>
          </p:cNvSpPr>
          <p:nvPr/>
        </p:nvSpPr>
        <p:spPr bwMode="auto">
          <a:xfrm>
            <a:off x="1023222" y="4003261"/>
            <a:ext cx="68811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+ 12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2" name="Rectangle 4"/>
          <p:cNvSpPr>
            <a:spLocks noChangeArrowheads="1"/>
          </p:cNvSpPr>
          <p:nvPr/>
        </p:nvSpPr>
        <p:spPr bwMode="auto">
          <a:xfrm>
            <a:off x="1569827" y="4003261"/>
            <a:ext cx="356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3" name="Rectangle 4"/>
          <p:cNvSpPr>
            <a:spLocks noChangeArrowheads="1"/>
          </p:cNvSpPr>
          <p:nvPr/>
        </p:nvSpPr>
        <p:spPr bwMode="auto">
          <a:xfrm>
            <a:off x="1830511" y="4002502"/>
            <a:ext cx="76602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r>
              <a:rPr lang="en-US" sz="1600" i="1" dirty="0" smtClean="0">
                <a:latin typeface="Bookman Old Style" pitchFamily="18" charset="0"/>
              </a:rPr>
              <a:t>x</a:t>
            </a:r>
            <a:r>
              <a:rPr lang="en-US" sz="1600" baseline="-25000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4" name="Rectangle 4"/>
          <p:cNvSpPr>
            <a:spLocks noChangeArrowheads="1"/>
          </p:cNvSpPr>
          <p:nvPr/>
        </p:nvSpPr>
        <p:spPr bwMode="auto">
          <a:xfrm>
            <a:off x="1168002" y="4292821"/>
            <a:ext cx="54660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22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5" name="Rectangle 4"/>
          <p:cNvSpPr>
            <a:spLocks noChangeArrowheads="1"/>
          </p:cNvSpPr>
          <p:nvPr/>
        </p:nvSpPr>
        <p:spPr bwMode="auto">
          <a:xfrm>
            <a:off x="1569827" y="4292821"/>
            <a:ext cx="356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6" name="Rectangle 4"/>
          <p:cNvSpPr>
            <a:spLocks noChangeArrowheads="1"/>
          </p:cNvSpPr>
          <p:nvPr/>
        </p:nvSpPr>
        <p:spPr bwMode="auto">
          <a:xfrm>
            <a:off x="1830511" y="4292062"/>
            <a:ext cx="76602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r>
              <a:rPr lang="en-US" sz="1600" i="1" dirty="0" smtClean="0">
                <a:latin typeface="Bookman Old Style" pitchFamily="18" charset="0"/>
              </a:rPr>
              <a:t>x</a:t>
            </a:r>
            <a:r>
              <a:rPr lang="en-US" sz="1600" baseline="-25000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7" name="Rectangle 4"/>
          <p:cNvSpPr>
            <a:spLocks noChangeArrowheads="1"/>
          </p:cNvSpPr>
          <p:nvPr/>
        </p:nvSpPr>
        <p:spPr bwMode="auto">
          <a:xfrm>
            <a:off x="4798554" y="2588346"/>
            <a:ext cx="63699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6  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8" name="Rectangle 4"/>
          <p:cNvSpPr>
            <a:spLocks noChangeArrowheads="1"/>
          </p:cNvSpPr>
          <p:nvPr/>
        </p:nvSpPr>
        <p:spPr bwMode="auto">
          <a:xfrm>
            <a:off x="5477455" y="2414352"/>
            <a:ext cx="37708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9" name="Rectangle 4"/>
          <p:cNvSpPr>
            <a:spLocks noChangeArrowheads="1"/>
          </p:cNvSpPr>
          <p:nvPr/>
        </p:nvSpPr>
        <p:spPr bwMode="auto">
          <a:xfrm>
            <a:off x="5639626" y="2400063"/>
            <a:ext cx="50247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latin typeface="Bookman Old Style" pitchFamily="18" charset="0"/>
              </a:rPr>
              <a:t>y</a:t>
            </a:r>
            <a:r>
              <a:rPr lang="en-US" sz="1600" baseline="-25000" dirty="0" smtClean="0">
                <a:latin typeface="Bookman Old Style" pitchFamily="18" charset="0"/>
              </a:rPr>
              <a:t>2</a:t>
            </a:r>
            <a:endParaRPr lang="en-US" sz="1600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0" name="Rectangle 4"/>
          <p:cNvSpPr>
            <a:spLocks noChangeArrowheads="1"/>
          </p:cNvSpPr>
          <p:nvPr/>
        </p:nvSpPr>
        <p:spPr bwMode="auto">
          <a:xfrm>
            <a:off x="6029781" y="2404826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1" name="Rectangle 4"/>
          <p:cNvSpPr>
            <a:spLocks noChangeArrowheads="1"/>
          </p:cNvSpPr>
          <p:nvPr/>
        </p:nvSpPr>
        <p:spPr bwMode="auto">
          <a:xfrm>
            <a:off x="6249301" y="2400063"/>
            <a:ext cx="29034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2" name="Rectangle 4"/>
          <p:cNvSpPr>
            <a:spLocks noChangeArrowheads="1"/>
          </p:cNvSpPr>
          <p:nvPr/>
        </p:nvSpPr>
        <p:spPr bwMode="auto">
          <a:xfrm>
            <a:off x="6333765" y="2400063"/>
            <a:ext cx="67548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latin typeface="Bookman Old Style" pitchFamily="18" charset="0"/>
              </a:rPr>
              <a:t>(12)</a:t>
            </a:r>
            <a:endParaRPr lang="en-US" sz="1600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5460018" y="2753962"/>
            <a:ext cx="14407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Rectangle 4"/>
          <p:cNvSpPr>
            <a:spLocks noChangeArrowheads="1"/>
          </p:cNvSpPr>
          <p:nvPr/>
        </p:nvSpPr>
        <p:spPr bwMode="auto">
          <a:xfrm>
            <a:off x="5786754" y="2743368"/>
            <a:ext cx="31007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5" name="Rectangle 4"/>
          <p:cNvSpPr>
            <a:spLocks noChangeArrowheads="1"/>
          </p:cNvSpPr>
          <p:nvPr/>
        </p:nvSpPr>
        <p:spPr bwMode="auto">
          <a:xfrm>
            <a:off x="5995139" y="2743368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6" name="Rectangle 4"/>
          <p:cNvSpPr>
            <a:spLocks noChangeArrowheads="1"/>
          </p:cNvSpPr>
          <p:nvPr/>
        </p:nvSpPr>
        <p:spPr bwMode="auto">
          <a:xfrm>
            <a:off x="6203193" y="2743368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7" name="Rectangle 4"/>
          <p:cNvSpPr>
            <a:spLocks noChangeArrowheads="1"/>
          </p:cNvSpPr>
          <p:nvPr/>
        </p:nvSpPr>
        <p:spPr bwMode="auto">
          <a:xfrm>
            <a:off x="4889132" y="3159388"/>
            <a:ext cx="53308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6 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88" name="Straight Connector 187"/>
          <p:cNvCxnSpPr/>
          <p:nvPr/>
        </p:nvCxnSpPr>
        <p:spPr>
          <a:xfrm>
            <a:off x="5466793" y="3353579"/>
            <a:ext cx="100584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Rectangle 4"/>
          <p:cNvSpPr>
            <a:spLocks noChangeArrowheads="1"/>
          </p:cNvSpPr>
          <p:nvPr/>
        </p:nvSpPr>
        <p:spPr bwMode="auto">
          <a:xfrm>
            <a:off x="5361782" y="3026038"/>
            <a:ext cx="76602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r>
              <a:rPr lang="en-US" sz="1600" i="1" dirty="0" smtClean="0">
                <a:latin typeface="Bookman Old Style" pitchFamily="18" charset="0"/>
              </a:rPr>
              <a:t>y</a:t>
            </a:r>
            <a:r>
              <a:rPr lang="en-US" sz="1600" baseline="-25000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0" name="Rectangle 4"/>
          <p:cNvSpPr>
            <a:spLocks noChangeArrowheads="1"/>
          </p:cNvSpPr>
          <p:nvPr/>
        </p:nvSpPr>
        <p:spPr bwMode="auto">
          <a:xfrm>
            <a:off x="5866714" y="3026038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1" name="Rectangle 4"/>
          <p:cNvSpPr>
            <a:spLocks noChangeArrowheads="1"/>
          </p:cNvSpPr>
          <p:nvPr/>
        </p:nvSpPr>
        <p:spPr bwMode="auto">
          <a:xfrm>
            <a:off x="5921986" y="3026038"/>
            <a:ext cx="67086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36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2" name="Rectangle 4"/>
          <p:cNvSpPr>
            <a:spLocks noChangeArrowheads="1"/>
          </p:cNvSpPr>
          <p:nvPr/>
        </p:nvSpPr>
        <p:spPr bwMode="auto">
          <a:xfrm>
            <a:off x="5769299" y="3324098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5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5095354" y="4468779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194" name="Rectangle 4"/>
          <p:cNvSpPr>
            <a:spLocks noChangeArrowheads="1"/>
          </p:cNvSpPr>
          <p:nvPr/>
        </p:nvSpPr>
        <p:spPr bwMode="auto">
          <a:xfrm>
            <a:off x="4729019" y="4468779"/>
            <a:ext cx="48182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i="1" dirty="0" smtClean="0">
                <a:latin typeface="Bookman Old Style" pitchFamily="18" charset="0"/>
              </a:rPr>
              <a:t>y</a:t>
            </a:r>
            <a:r>
              <a:rPr lang="en-US" sz="1600" b="1" baseline="-25000" dirty="0" smtClean="0">
                <a:latin typeface="Bookman Old Style" pitchFamily="18" charset="0"/>
              </a:rPr>
              <a:t>2</a:t>
            </a:r>
            <a:endParaRPr lang="en-US" sz="1600" b="1" baseline="-25000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5" name="Rectangle 4"/>
          <p:cNvSpPr>
            <a:spLocks noChangeArrowheads="1"/>
          </p:cNvSpPr>
          <p:nvPr/>
        </p:nvSpPr>
        <p:spPr bwMode="auto">
          <a:xfrm>
            <a:off x="4059871" y="4468779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Symbol" panose="05050102010706020507" pitchFamily="18" charset="2"/>
              </a:rPr>
              <a:t>\</a:t>
            </a:r>
            <a:endParaRPr lang="en-US" sz="1600" b="1" dirty="0"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196" name="Rectangle 4"/>
          <p:cNvSpPr>
            <a:spLocks noChangeArrowheads="1"/>
          </p:cNvSpPr>
          <p:nvPr/>
        </p:nvSpPr>
        <p:spPr bwMode="auto">
          <a:xfrm>
            <a:off x="5400626" y="4468779"/>
            <a:ext cx="54116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– 3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7" name="Rectangle 4"/>
          <p:cNvSpPr>
            <a:spLocks noChangeArrowheads="1"/>
          </p:cNvSpPr>
          <p:nvPr/>
        </p:nvSpPr>
        <p:spPr bwMode="auto">
          <a:xfrm>
            <a:off x="4760450" y="3575313"/>
            <a:ext cx="65382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30 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8" name="Rectangle 4"/>
          <p:cNvSpPr>
            <a:spLocks noChangeArrowheads="1"/>
          </p:cNvSpPr>
          <p:nvPr/>
        </p:nvSpPr>
        <p:spPr bwMode="auto">
          <a:xfrm>
            <a:off x="5412582" y="3575313"/>
            <a:ext cx="58255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r>
              <a:rPr lang="en-US" sz="1600" i="1" dirty="0" smtClean="0">
                <a:latin typeface="Bookman Old Style" pitchFamily="18" charset="0"/>
              </a:rPr>
              <a:t>y</a:t>
            </a:r>
            <a:r>
              <a:rPr lang="en-US" sz="1600" baseline="-25000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9" name="Rectangle 4"/>
          <p:cNvSpPr>
            <a:spLocks noChangeArrowheads="1"/>
          </p:cNvSpPr>
          <p:nvPr/>
        </p:nvSpPr>
        <p:spPr bwMode="auto">
          <a:xfrm>
            <a:off x="5873064" y="3575313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+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0" name="Rectangle 4"/>
          <p:cNvSpPr>
            <a:spLocks noChangeArrowheads="1"/>
          </p:cNvSpPr>
          <p:nvPr/>
        </p:nvSpPr>
        <p:spPr bwMode="auto">
          <a:xfrm>
            <a:off x="5928336" y="3575313"/>
            <a:ext cx="67086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36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1" name="Rectangle 4"/>
          <p:cNvSpPr>
            <a:spLocks noChangeArrowheads="1"/>
          </p:cNvSpPr>
          <p:nvPr/>
        </p:nvSpPr>
        <p:spPr bwMode="auto">
          <a:xfrm>
            <a:off x="4187999" y="3865603"/>
            <a:ext cx="49235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30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2" name="Rectangle 4"/>
          <p:cNvSpPr>
            <a:spLocks noChangeArrowheads="1"/>
          </p:cNvSpPr>
          <p:nvPr/>
        </p:nvSpPr>
        <p:spPr bwMode="auto">
          <a:xfrm>
            <a:off x="4546139" y="3865603"/>
            <a:ext cx="68811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– 36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3" name="Rectangle 4"/>
          <p:cNvSpPr>
            <a:spLocks noChangeArrowheads="1"/>
          </p:cNvSpPr>
          <p:nvPr/>
        </p:nvSpPr>
        <p:spPr bwMode="auto">
          <a:xfrm>
            <a:off x="5080514" y="3865603"/>
            <a:ext cx="356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4" name="Rectangle 4"/>
          <p:cNvSpPr>
            <a:spLocks noChangeArrowheads="1"/>
          </p:cNvSpPr>
          <p:nvPr/>
        </p:nvSpPr>
        <p:spPr bwMode="auto">
          <a:xfrm>
            <a:off x="5397879" y="3864844"/>
            <a:ext cx="58836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r>
              <a:rPr lang="en-US" sz="1600" i="1" dirty="0" smtClean="0">
                <a:latin typeface="Bookman Old Style" pitchFamily="18" charset="0"/>
              </a:rPr>
              <a:t>y</a:t>
            </a:r>
            <a:r>
              <a:rPr lang="en-US" sz="1600" baseline="-25000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5" name="Rectangle 4"/>
          <p:cNvSpPr>
            <a:spLocks noChangeArrowheads="1"/>
          </p:cNvSpPr>
          <p:nvPr/>
        </p:nvSpPr>
        <p:spPr bwMode="auto">
          <a:xfrm>
            <a:off x="4652819" y="4155163"/>
            <a:ext cx="54660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– 6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6" name="Rectangle 4"/>
          <p:cNvSpPr>
            <a:spLocks noChangeArrowheads="1"/>
          </p:cNvSpPr>
          <p:nvPr/>
        </p:nvSpPr>
        <p:spPr bwMode="auto">
          <a:xfrm>
            <a:off x="5085277" y="4155163"/>
            <a:ext cx="35670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  <a:sym typeface="Symbol" pitchFamily="18" charset="2"/>
              </a:rPr>
              <a:t>=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7" name="Rectangle 4"/>
          <p:cNvSpPr>
            <a:spLocks noChangeArrowheads="1"/>
          </p:cNvSpPr>
          <p:nvPr/>
        </p:nvSpPr>
        <p:spPr bwMode="auto">
          <a:xfrm>
            <a:off x="5397878" y="4154404"/>
            <a:ext cx="57183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2</a:t>
            </a:r>
            <a:r>
              <a:rPr lang="en-US" sz="1600" i="1" dirty="0" smtClean="0">
                <a:latin typeface="Bookman Old Style" pitchFamily="18" charset="0"/>
              </a:rPr>
              <a:t>y</a:t>
            </a:r>
            <a:r>
              <a:rPr lang="en-US" sz="1600" baseline="-25000" dirty="0" smtClean="0">
                <a:latin typeface="Bookman Old Style" pitchFamily="18" charset="0"/>
              </a:rPr>
              <a:t>2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14" name="Rounded Rectangle 113"/>
          <p:cNvSpPr/>
          <p:nvPr/>
        </p:nvSpPr>
        <p:spPr bwMode="auto">
          <a:xfrm rot="10800000" flipH="1" flipV="1">
            <a:off x="879164" y="2692800"/>
            <a:ext cx="3869774" cy="6940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317387" y="2722024"/>
            <a:ext cx="3112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Which formula is used to find co-ordinates of </a:t>
            </a:r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B?</a:t>
            </a:r>
            <a:endParaRPr lang="en-US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16" name="Group 115"/>
          <p:cNvGrpSpPr/>
          <p:nvPr/>
        </p:nvGrpSpPr>
        <p:grpSpPr>
          <a:xfrm>
            <a:off x="887562" y="2701919"/>
            <a:ext cx="2047128" cy="648238"/>
            <a:chOff x="4984379" y="5314950"/>
            <a:chExt cx="2396479" cy="648238"/>
          </a:xfrm>
        </p:grpSpPr>
        <p:grpSp>
          <p:nvGrpSpPr>
            <p:cNvPr id="117" name="Group 116"/>
            <p:cNvGrpSpPr/>
            <p:nvPr/>
          </p:nvGrpSpPr>
          <p:grpSpPr>
            <a:xfrm>
              <a:off x="5563310" y="5314950"/>
              <a:ext cx="1817548" cy="648238"/>
              <a:chOff x="4659313" y="1413460"/>
              <a:chExt cx="1817548" cy="648238"/>
            </a:xfrm>
          </p:grpSpPr>
          <p:sp>
            <p:nvSpPr>
              <p:cNvPr id="122" name="TextBox 121"/>
              <p:cNvSpPr txBox="1"/>
              <p:nvPr/>
            </p:nvSpPr>
            <p:spPr>
              <a:xfrm>
                <a:off x="6178113" y="1549690"/>
                <a:ext cx="2987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defTabSz="914400"/>
                <a:r>
                  <a:rPr lang="en-IN" sz="1600" b="1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,</a:t>
                </a:r>
                <a:endParaRPr lang="en-IN" sz="1600" b="1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5328207" y="1431044"/>
                <a:ext cx="36067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4659313" y="1413460"/>
                <a:ext cx="879677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25" name="Rectangle 124"/>
              <p:cNvSpPr/>
              <p:nvPr/>
            </p:nvSpPr>
            <p:spPr>
              <a:xfrm>
                <a:off x="5515773" y="1413460"/>
                <a:ext cx="86359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b="1" i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 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26" name="TextBox 125"/>
              <p:cNvSpPr txBox="1"/>
              <p:nvPr/>
            </p:nvSpPr>
            <p:spPr>
              <a:xfrm>
                <a:off x="5349607" y="1723144"/>
                <a:ext cx="36067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5565749" y="1705560"/>
                <a:ext cx="552085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18" name="Straight Connector 117"/>
            <p:cNvCxnSpPr/>
            <p:nvPr/>
          </p:nvCxnSpPr>
          <p:spPr>
            <a:xfrm>
              <a:off x="5608045" y="5663710"/>
              <a:ext cx="1517274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Rectangle 4"/>
            <p:cNvSpPr>
              <a:spLocks noChangeArrowheads="1"/>
            </p:cNvSpPr>
            <p:nvPr/>
          </p:nvSpPr>
          <p:spPr bwMode="auto">
            <a:xfrm>
              <a:off x="5794978" y="5594103"/>
              <a:ext cx="61666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b="1" baseline="-250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20" name="Rectangle 4"/>
            <p:cNvSpPr>
              <a:spLocks noChangeArrowheads="1"/>
            </p:cNvSpPr>
            <p:nvPr/>
          </p:nvSpPr>
          <p:spPr bwMode="auto">
            <a:xfrm>
              <a:off x="4984379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x</a:t>
              </a:r>
              <a:endParaRPr lang="en-US" sz="1600" b="1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21" name="Rectangle 4"/>
            <p:cNvSpPr>
              <a:spLocks noChangeArrowheads="1"/>
            </p:cNvSpPr>
            <p:nvPr/>
          </p:nvSpPr>
          <p:spPr bwMode="auto">
            <a:xfrm>
              <a:off x="5177463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2738310" y="2685749"/>
            <a:ext cx="1985228" cy="643354"/>
            <a:chOff x="7050164" y="5314950"/>
            <a:chExt cx="1985228" cy="643354"/>
          </a:xfrm>
        </p:grpSpPr>
        <p:grpSp>
          <p:nvGrpSpPr>
            <p:cNvPr id="129" name="Group 128"/>
            <p:cNvGrpSpPr/>
            <p:nvPr/>
          </p:nvGrpSpPr>
          <p:grpSpPr>
            <a:xfrm>
              <a:off x="7513964" y="5314950"/>
              <a:ext cx="1483617" cy="643354"/>
              <a:chOff x="6609967" y="1413460"/>
              <a:chExt cx="1483617" cy="643354"/>
            </a:xfrm>
          </p:grpSpPr>
          <p:sp>
            <p:nvSpPr>
              <p:cNvPr id="134" name="TextBox 133"/>
              <p:cNvSpPr txBox="1"/>
              <p:nvPr/>
            </p:nvSpPr>
            <p:spPr>
              <a:xfrm>
                <a:off x="7209795" y="1448628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35" name="Rectangle 134"/>
              <p:cNvSpPr/>
              <p:nvPr/>
            </p:nvSpPr>
            <p:spPr>
              <a:xfrm>
                <a:off x="6609967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36" name="Rectangle 135"/>
              <p:cNvSpPr/>
              <p:nvPr/>
            </p:nvSpPr>
            <p:spPr>
              <a:xfrm>
                <a:off x="7408781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b="1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37" name="TextBox 136"/>
              <p:cNvSpPr txBox="1"/>
              <p:nvPr/>
            </p:nvSpPr>
            <p:spPr>
              <a:xfrm>
                <a:off x="7287818" y="1718260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b="1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7503961" y="1700676"/>
                <a:ext cx="4716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30" name="Straight Connector 129"/>
            <p:cNvCxnSpPr/>
            <p:nvPr/>
          </p:nvCxnSpPr>
          <p:spPr>
            <a:xfrm>
              <a:off x="7562742" y="5663710"/>
              <a:ext cx="147265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Rectangle 4"/>
            <p:cNvSpPr>
              <a:spLocks noChangeArrowheads="1"/>
            </p:cNvSpPr>
            <p:nvPr/>
          </p:nvSpPr>
          <p:spPr bwMode="auto">
            <a:xfrm>
              <a:off x="7752666" y="5579694"/>
              <a:ext cx="51534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b="1" baseline="-250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32" name="Rectangle 4"/>
            <p:cNvSpPr>
              <a:spLocks noChangeArrowheads="1"/>
            </p:cNvSpPr>
            <p:nvPr/>
          </p:nvSpPr>
          <p:spPr bwMode="auto">
            <a:xfrm>
              <a:off x="7050164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i="1" dirty="0" smtClean="0">
                  <a:solidFill>
                    <a:srgbClr val="FFFF00"/>
                  </a:solidFill>
                  <a:latin typeface="Bookman Old Style" pitchFamily="18" charset="0"/>
                </a:rPr>
                <a:t>y</a:t>
              </a:r>
              <a:endParaRPr lang="en-US" sz="1600" b="1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33" name="Rectangle 4"/>
            <p:cNvSpPr>
              <a:spLocks noChangeArrowheads="1"/>
            </p:cNvSpPr>
            <p:nvPr/>
          </p:nvSpPr>
          <p:spPr bwMode="auto">
            <a:xfrm>
              <a:off x="7246484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 eaLnBrk="0" hangingPunct="0"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1256655" y="3447505"/>
            <a:ext cx="2801690" cy="586616"/>
            <a:chOff x="5625047" y="2624207"/>
            <a:chExt cx="2801690" cy="586616"/>
          </a:xfrm>
        </p:grpSpPr>
        <p:sp>
          <p:nvSpPr>
            <p:cNvPr id="103" name="Rounded Rectangle 102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A be (</a:t>
              </a:r>
              <a:r>
                <a:rPr lang="en-US" sz="1600" b="1" i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>
                  <a:solidFill>
                    <a:schemeClr val="bg1"/>
                  </a:solidFill>
                  <a:latin typeface="Bookman Old Style" pitchFamily="18" charset="0"/>
                </a:rPr>
                <a:t>) </a:t>
              </a:r>
            </a:p>
          </p:txBody>
        </p:sp>
      </p:grpSp>
      <p:grpSp>
        <p:nvGrpSpPr>
          <p:cNvPr id="163" name="Group 162"/>
          <p:cNvGrpSpPr/>
          <p:nvPr/>
        </p:nvGrpSpPr>
        <p:grpSpPr>
          <a:xfrm>
            <a:off x="1287377" y="3424280"/>
            <a:ext cx="2801690" cy="586616"/>
            <a:chOff x="5625047" y="2624207"/>
            <a:chExt cx="2801690" cy="586616"/>
          </a:xfrm>
        </p:grpSpPr>
        <p:sp>
          <p:nvSpPr>
            <p:cNvPr id="164" name="Rounded Rectangle 163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itchFamily="18" charset="0"/>
                </a:rPr>
                <a:t>) 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1234680" y="3413740"/>
            <a:ext cx="2801690" cy="586616"/>
            <a:chOff x="5625047" y="2624207"/>
            <a:chExt cx="2801690" cy="586616"/>
          </a:xfrm>
        </p:grpSpPr>
        <p:sp>
          <p:nvSpPr>
            <p:cNvPr id="106" name="Rounded Rectangle 105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1155951" y="3519809"/>
            <a:ext cx="2900411" cy="691587"/>
            <a:chOff x="5577667" y="2579250"/>
            <a:chExt cx="2900411" cy="691587"/>
          </a:xfrm>
        </p:grpSpPr>
        <p:sp>
          <p:nvSpPr>
            <p:cNvPr id="109" name="Rounded Rectangle 108"/>
            <p:cNvSpPr/>
            <p:nvPr/>
          </p:nvSpPr>
          <p:spPr bwMode="auto">
            <a:xfrm rot="10800000" flipH="1" flipV="1">
              <a:off x="5577667" y="2579250"/>
              <a:ext cx="2900411" cy="691587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5625047" y="2595632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We have co-ordinates of two points and the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ratio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sp>
        <p:nvSpPr>
          <p:cNvPr id="210" name="Rectangle 209"/>
          <p:cNvSpPr/>
          <p:nvPr/>
        </p:nvSpPr>
        <p:spPr>
          <a:xfrm>
            <a:off x="7670570" y="1247491"/>
            <a:ext cx="8844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</a:t>
            </a:r>
            <a:r>
              <a:rPr lang="en-US" sz="1600" i="1" dirty="0" smtClean="0">
                <a:latin typeface="Bookman Old Style" pitchFamily="18" charset="0"/>
              </a:rPr>
              <a:t>x</a:t>
            </a:r>
            <a:r>
              <a:rPr lang="en-US" sz="1600" baseline="-25000" dirty="0" smtClean="0"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, </a:t>
            </a:r>
            <a:r>
              <a:rPr lang="en-US" sz="1600" i="1" dirty="0" smtClean="0">
                <a:latin typeface="Bookman Old Style" pitchFamily="18" charset="0"/>
              </a:rPr>
              <a:t>y</a:t>
            </a:r>
            <a:r>
              <a:rPr lang="en-US" sz="1600" baseline="-25000" dirty="0" smtClean="0"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)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00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500"/>
                            </p:stCondLst>
                            <p:childTnLst>
                              <p:par>
                                <p:cTn id="1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1000"/>
                            </p:stCondLst>
                            <p:childTnLst>
                              <p:par>
                                <p:cTn id="18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4" fill="hold">
                      <p:stCondLst>
                        <p:cond delay="indefinite"/>
                      </p:stCondLst>
                      <p:childTnLst>
                        <p:par>
                          <p:cTn id="225" fill="hold">
                            <p:stCondLst>
                              <p:cond delay="0"/>
                            </p:stCondLst>
                            <p:childTnLst>
                              <p:par>
                                <p:cTn id="2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8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4" fill="hold">
                      <p:stCondLst>
                        <p:cond delay="indefinite"/>
                      </p:stCondLst>
                      <p:childTnLst>
                        <p:par>
                          <p:cTn id="235" fill="hold">
                            <p:stCondLst>
                              <p:cond delay="0"/>
                            </p:stCondLst>
                            <p:childTnLst>
                              <p:par>
                                <p:cTn id="2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5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35" presetClass="emph" presetSubtype="0" repeatCount="3000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4" fill="hold">
                      <p:stCondLst>
                        <p:cond delay="indefinite"/>
                      </p:stCondLst>
                      <p:childTnLst>
                        <p:par>
                          <p:cTn id="265" fill="hold">
                            <p:stCondLst>
                              <p:cond delay="0"/>
                            </p:stCondLst>
                            <p:childTnLst>
                              <p:par>
                                <p:cTn id="2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500"/>
                            </p:stCondLst>
                            <p:childTnLst>
                              <p:par>
                                <p:cTn id="2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3" fill="hold">
                            <p:stCondLst>
                              <p:cond delay="1000"/>
                            </p:stCondLst>
                            <p:childTnLst>
                              <p:par>
                                <p:cTn id="2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2" fill="hold">
                      <p:stCondLst>
                        <p:cond delay="indefinite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500"/>
                            </p:stCondLst>
                            <p:childTnLst>
                              <p:par>
                                <p:cTn id="2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1" fill="hold">
                            <p:stCondLst>
                              <p:cond delay="1000"/>
                            </p:stCondLst>
                            <p:childTnLst>
                              <p:par>
                                <p:cTn id="2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4" fill="hold">
                      <p:stCondLst>
                        <p:cond delay="indefinite"/>
                      </p:stCondLst>
                      <p:childTnLst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4" fill="hold">
                      <p:stCondLst>
                        <p:cond delay="indefinite"/>
                      </p:stCondLst>
                      <p:childTnLst>
                        <p:par>
                          <p:cTn id="325" fill="hold">
                            <p:stCondLst>
                              <p:cond delay="0"/>
                            </p:stCondLst>
                            <p:childTnLst>
                              <p:par>
                                <p:cTn id="3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8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4" fill="hold">
                      <p:stCondLst>
                        <p:cond delay="indefinite"/>
                      </p:stCondLst>
                      <p:childTnLst>
                        <p:par>
                          <p:cTn id="335" fill="hold">
                            <p:stCondLst>
                              <p:cond delay="0"/>
                            </p:stCondLst>
                            <p:childTnLst>
                              <p:par>
                                <p:cTn id="3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2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2" fill="hold">
                      <p:stCondLst>
                        <p:cond delay="indefinite"/>
                      </p:stCondLst>
                      <p:childTnLst>
                        <p:par>
                          <p:cTn id="353" fill="hold">
                            <p:stCondLst>
                              <p:cond delay="0"/>
                            </p:stCondLst>
                            <p:childTnLst>
                              <p:par>
                                <p:cTn id="3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7" fill="hold">
                      <p:stCondLst>
                        <p:cond delay="indefinite"/>
                      </p:stCondLst>
                      <p:childTnLst>
                        <p:par>
                          <p:cTn id="358" fill="hold">
                            <p:stCondLst>
                              <p:cond delay="0"/>
                            </p:stCondLst>
                            <p:childTnLst>
                              <p:par>
                                <p:cTn id="3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2" fill="hold">
                      <p:stCondLst>
                        <p:cond delay="indefinite"/>
                      </p:stCondLst>
                      <p:childTnLst>
                        <p:par>
                          <p:cTn id="363" fill="hold">
                            <p:stCondLst>
                              <p:cond delay="0"/>
                            </p:stCondLst>
                            <p:childTnLst>
                              <p:par>
                                <p:cTn id="3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7" fill="hold">
                      <p:stCondLst>
                        <p:cond delay="indefinite"/>
                      </p:stCondLst>
                      <p:childTnLst>
                        <p:par>
                          <p:cTn id="368" fill="hold">
                            <p:stCondLst>
                              <p:cond delay="0"/>
                            </p:stCondLst>
                            <p:childTnLst>
                              <p:par>
                                <p:cTn id="3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2" fill="hold">
                      <p:stCondLst>
                        <p:cond delay="indefinite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7" fill="hold">
                      <p:stCondLst>
                        <p:cond delay="indefinite"/>
                      </p:stCondLst>
                      <p:childTnLst>
                        <p:par>
                          <p:cTn id="378" fill="hold">
                            <p:stCondLst>
                              <p:cond delay="0"/>
                            </p:stCondLst>
                            <p:childTnLst>
                              <p:par>
                                <p:cTn id="3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1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2" fill="hold">
                      <p:stCondLst>
                        <p:cond delay="indefinite"/>
                      </p:stCondLst>
                      <p:childTnLst>
                        <p:par>
                          <p:cTn id="383" fill="hold">
                            <p:stCondLst>
                              <p:cond delay="0"/>
                            </p:stCondLst>
                            <p:childTnLst>
                              <p:par>
                                <p:cTn id="3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6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1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2" fill="hold">
                      <p:stCondLst>
                        <p:cond delay="indefinite"/>
                      </p:stCondLst>
                      <p:childTnLst>
                        <p:par>
                          <p:cTn id="393" fill="hold">
                            <p:stCondLst>
                              <p:cond delay="0"/>
                            </p:stCondLst>
                            <p:childTnLst>
                              <p:par>
                                <p:cTn id="3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6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7" fill="hold">
                      <p:stCondLst>
                        <p:cond delay="indefinite"/>
                      </p:stCondLst>
                      <p:childTnLst>
                        <p:par>
                          <p:cTn id="398" fill="hold">
                            <p:stCondLst>
                              <p:cond delay="0"/>
                            </p:stCondLst>
                            <p:childTnLst>
                              <p:par>
                                <p:cTn id="3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1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2" fill="hold">
                      <p:stCondLst>
                        <p:cond delay="indefinite"/>
                      </p:stCondLst>
                      <p:childTnLst>
                        <p:par>
                          <p:cTn id="403" fill="hold">
                            <p:stCondLst>
                              <p:cond delay="0"/>
                            </p:stCondLst>
                            <p:childTnLst>
                              <p:par>
                                <p:cTn id="4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6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2" fill="hold">
                      <p:stCondLst>
                        <p:cond delay="indefinite"/>
                      </p:stCondLst>
                      <p:childTnLst>
                        <p:par>
                          <p:cTn id="413" fill="hold">
                            <p:stCondLst>
                              <p:cond delay="0"/>
                            </p:stCondLst>
                            <p:childTnLst>
                              <p:par>
                                <p:cTn id="4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6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7" fill="hold">
                      <p:stCondLst>
                        <p:cond delay="indefinite"/>
                      </p:stCondLst>
                      <p:childTnLst>
                        <p:par>
                          <p:cTn id="418" fill="hold">
                            <p:stCondLst>
                              <p:cond delay="0"/>
                            </p:stCondLst>
                            <p:childTnLst>
                              <p:par>
                                <p:cTn id="4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1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2" fill="hold">
                      <p:stCondLst>
                        <p:cond delay="indefinite"/>
                      </p:stCondLst>
                      <p:childTnLst>
                        <p:par>
                          <p:cTn id="423" fill="hold">
                            <p:stCondLst>
                              <p:cond delay="0"/>
                            </p:stCondLst>
                            <p:childTnLst>
                              <p:par>
                                <p:cTn id="4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6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7" fill="hold">
                      <p:stCondLst>
                        <p:cond delay="indefinite"/>
                      </p:stCondLst>
                      <p:childTnLst>
                        <p:par>
                          <p:cTn id="428" fill="hold">
                            <p:stCondLst>
                              <p:cond delay="0"/>
                            </p:stCondLst>
                            <p:childTnLst>
                              <p:par>
                                <p:cTn id="4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1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2" fill="hold">
                      <p:stCondLst>
                        <p:cond delay="indefinite"/>
                      </p:stCondLst>
                      <p:childTnLst>
                        <p:par>
                          <p:cTn id="433" fill="hold">
                            <p:stCondLst>
                              <p:cond delay="0"/>
                            </p:stCondLst>
                            <p:childTnLst>
                              <p:par>
                                <p:cTn id="4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7" fill="hold">
                      <p:stCondLst>
                        <p:cond delay="indefinite"/>
                      </p:stCondLst>
                      <p:childTnLst>
                        <p:par>
                          <p:cTn id="438" fill="hold">
                            <p:stCondLst>
                              <p:cond delay="0"/>
                            </p:stCondLst>
                            <p:childTnLst>
                              <p:par>
                                <p:cTn id="4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2" fill="hold">
                      <p:stCondLst>
                        <p:cond delay="indefinite"/>
                      </p:stCondLst>
                      <p:childTnLst>
                        <p:par>
                          <p:cTn id="443" fill="hold">
                            <p:stCondLst>
                              <p:cond delay="0"/>
                            </p:stCondLst>
                            <p:childTnLst>
                              <p:par>
                                <p:cTn id="4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7" fill="hold">
                      <p:stCondLst>
                        <p:cond delay="indefinite"/>
                      </p:stCondLst>
                      <p:childTnLst>
                        <p:par>
                          <p:cTn id="448" fill="hold">
                            <p:stCondLst>
                              <p:cond delay="0"/>
                            </p:stCondLst>
                            <p:childTnLst>
                              <p:par>
                                <p:cTn id="4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2" fill="hold">
                      <p:stCondLst>
                        <p:cond delay="indefinite"/>
                      </p:stCondLst>
                      <p:childTnLst>
                        <p:par>
                          <p:cTn id="453" fill="hold">
                            <p:stCondLst>
                              <p:cond delay="0"/>
                            </p:stCondLst>
                            <p:childTnLst>
                              <p:par>
                                <p:cTn id="4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6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7" fill="hold">
                      <p:stCondLst>
                        <p:cond delay="indefinite"/>
                      </p:stCondLst>
                      <p:childTnLst>
                        <p:par>
                          <p:cTn id="458" fill="hold">
                            <p:stCondLst>
                              <p:cond delay="0"/>
                            </p:stCondLst>
                            <p:childTnLst>
                              <p:par>
                                <p:cTn id="4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2" fill="hold">
                      <p:stCondLst>
                        <p:cond delay="indefinite"/>
                      </p:stCondLst>
                      <p:childTnLst>
                        <p:par>
                          <p:cTn id="463" fill="hold">
                            <p:stCondLst>
                              <p:cond delay="0"/>
                            </p:stCondLst>
                            <p:childTnLst>
                              <p:par>
                                <p:cTn id="4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6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3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5" fill="hold">
                      <p:stCondLst>
                        <p:cond delay="indefinite"/>
                      </p:stCondLst>
                      <p:childTnLst>
                        <p:par>
                          <p:cTn id="476" fill="hold">
                            <p:stCondLst>
                              <p:cond delay="0"/>
                            </p:stCondLst>
                            <p:childTnLst>
                              <p:par>
                                <p:cTn id="4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9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5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6" fill="hold">
                      <p:stCondLst>
                        <p:cond delay="indefinite"/>
                      </p:stCondLst>
                      <p:childTnLst>
                        <p:par>
                          <p:cTn id="487" fill="hold">
                            <p:stCondLst>
                              <p:cond delay="0"/>
                            </p:stCondLst>
                            <p:childTnLst>
                              <p:par>
                                <p:cTn id="488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0" presetID="35" presetClass="emph" presetSubtype="0" repeatCount="3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9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2" fill="hold">
                      <p:stCondLst>
                        <p:cond delay="indefinite"/>
                      </p:stCondLst>
                      <p:childTnLst>
                        <p:par>
                          <p:cTn id="493" fill="hold">
                            <p:stCondLst>
                              <p:cond delay="0"/>
                            </p:stCondLst>
                            <p:childTnLst>
                              <p:par>
                                <p:cTn id="4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7" fill="hold">
                            <p:stCondLst>
                              <p:cond delay="500"/>
                            </p:stCondLst>
                            <p:childTnLst>
                              <p:par>
                                <p:cTn id="4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0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1" fill="hold">
                            <p:stCondLst>
                              <p:cond delay="1000"/>
                            </p:stCondLst>
                            <p:childTnLst>
                              <p:par>
                                <p:cTn id="50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4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5" fill="hold">
                      <p:stCondLst>
                        <p:cond delay="indefinite"/>
                      </p:stCondLst>
                      <p:childTnLst>
                        <p:par>
                          <p:cTn id="506" fill="hold">
                            <p:stCondLst>
                              <p:cond delay="0"/>
                            </p:stCondLst>
                            <p:childTnLst>
                              <p:par>
                                <p:cTn id="5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0" fill="hold">
                      <p:stCondLst>
                        <p:cond delay="indefinite"/>
                      </p:stCondLst>
                      <p:childTnLst>
                        <p:par>
                          <p:cTn id="511" fill="hold">
                            <p:stCondLst>
                              <p:cond delay="0"/>
                            </p:stCondLst>
                            <p:childTnLst>
                              <p:par>
                                <p:cTn id="5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4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5" fill="hold">
                            <p:stCondLst>
                              <p:cond delay="500"/>
                            </p:stCondLst>
                            <p:childTnLst>
                              <p:par>
                                <p:cTn id="5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8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9" fill="hold">
                            <p:stCondLst>
                              <p:cond delay="1000"/>
                            </p:stCondLst>
                            <p:childTnLst>
                              <p:par>
                                <p:cTn id="5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2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3" fill="hold">
                      <p:stCondLst>
                        <p:cond delay="indefinite"/>
                      </p:stCondLst>
                      <p:childTnLst>
                        <p:par>
                          <p:cTn id="524" fill="hold">
                            <p:stCondLst>
                              <p:cond delay="0"/>
                            </p:stCondLst>
                            <p:childTnLst>
                              <p:par>
                                <p:cTn id="525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9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5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7" fill="hold">
                      <p:stCondLst>
                        <p:cond delay="indefinite"/>
                      </p:stCondLst>
                      <p:childTnLst>
                        <p:par>
                          <p:cTn id="538" fill="hold">
                            <p:stCondLst>
                              <p:cond delay="0"/>
                            </p:stCondLst>
                            <p:childTnLst>
                              <p:par>
                                <p:cTn id="5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2" fill="hold">
                      <p:stCondLst>
                        <p:cond delay="indefinite"/>
                      </p:stCondLst>
                      <p:childTnLst>
                        <p:par>
                          <p:cTn id="543" fill="hold">
                            <p:stCondLst>
                              <p:cond delay="0"/>
                            </p:stCondLst>
                            <p:childTnLst>
                              <p:par>
                                <p:cTn id="5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6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7" fill="hold">
                      <p:stCondLst>
                        <p:cond delay="indefinite"/>
                      </p:stCondLst>
                      <p:childTnLst>
                        <p:par>
                          <p:cTn id="548" fill="hold">
                            <p:stCondLst>
                              <p:cond delay="0"/>
                            </p:stCondLst>
                            <p:childTnLst>
                              <p:par>
                                <p:cTn id="54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2" fill="hold">
                      <p:stCondLst>
                        <p:cond delay="indefinite"/>
                      </p:stCondLst>
                      <p:childTnLst>
                        <p:par>
                          <p:cTn id="553" fill="hold">
                            <p:stCondLst>
                              <p:cond delay="0"/>
                            </p:stCondLst>
                            <p:childTnLst>
                              <p:par>
                                <p:cTn id="5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6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7" fill="hold">
                      <p:stCondLst>
                        <p:cond delay="indefinite"/>
                      </p:stCondLst>
                      <p:childTnLst>
                        <p:par>
                          <p:cTn id="558" fill="hold">
                            <p:stCondLst>
                              <p:cond delay="0"/>
                            </p:stCondLst>
                            <p:childTnLst>
                              <p:par>
                                <p:cTn id="5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2" fill="hold">
                      <p:stCondLst>
                        <p:cond delay="indefinite"/>
                      </p:stCondLst>
                      <p:childTnLst>
                        <p:par>
                          <p:cTn id="563" fill="hold">
                            <p:stCondLst>
                              <p:cond delay="0"/>
                            </p:stCondLst>
                            <p:childTnLst>
                              <p:par>
                                <p:cTn id="5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6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7" fill="hold">
                      <p:stCondLst>
                        <p:cond delay="indefinite"/>
                      </p:stCondLst>
                      <p:childTnLst>
                        <p:par>
                          <p:cTn id="568" fill="hold">
                            <p:stCondLst>
                              <p:cond delay="0"/>
                            </p:stCondLst>
                            <p:childTnLst>
                              <p:par>
                                <p:cTn id="56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3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5" fill="hold">
                            <p:stCondLst>
                              <p:cond delay="500"/>
                            </p:stCondLst>
                            <p:childTnLst>
                              <p:par>
                                <p:cTn id="57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3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6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8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0" fill="hold">
                      <p:stCondLst>
                        <p:cond delay="indefinite"/>
                      </p:stCondLst>
                      <p:childTnLst>
                        <p:par>
                          <p:cTn id="601" fill="hold">
                            <p:stCondLst>
                              <p:cond delay="0"/>
                            </p:stCondLst>
                            <p:childTnLst>
                              <p:par>
                                <p:cTn id="6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4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5" fill="hold">
                      <p:stCondLst>
                        <p:cond delay="indefinite"/>
                      </p:stCondLst>
                      <p:childTnLst>
                        <p:par>
                          <p:cTn id="606" fill="hold">
                            <p:stCondLst>
                              <p:cond delay="0"/>
                            </p:stCondLst>
                            <p:childTnLst>
                              <p:par>
                                <p:cTn id="6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9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0" fill="hold">
                      <p:stCondLst>
                        <p:cond delay="indefinite"/>
                      </p:stCondLst>
                      <p:childTnLst>
                        <p:par>
                          <p:cTn id="611" fill="hold">
                            <p:stCondLst>
                              <p:cond delay="0"/>
                            </p:stCondLst>
                            <p:childTnLst>
                              <p:par>
                                <p:cTn id="6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4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5" fill="hold">
                      <p:stCondLst>
                        <p:cond delay="indefinite"/>
                      </p:stCondLst>
                      <p:childTnLst>
                        <p:par>
                          <p:cTn id="616" fill="hold">
                            <p:stCondLst>
                              <p:cond delay="0"/>
                            </p:stCondLst>
                            <p:childTnLst>
                              <p:par>
                                <p:cTn id="6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9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0" fill="hold">
                      <p:stCondLst>
                        <p:cond delay="indefinite"/>
                      </p:stCondLst>
                      <p:childTnLst>
                        <p:par>
                          <p:cTn id="621" fill="hold">
                            <p:stCondLst>
                              <p:cond delay="0"/>
                            </p:stCondLst>
                            <p:childTnLst>
                              <p:par>
                                <p:cTn id="6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5" fill="hold">
                      <p:stCondLst>
                        <p:cond delay="indefinite"/>
                      </p:stCondLst>
                      <p:childTnLst>
                        <p:par>
                          <p:cTn id="626" fill="hold">
                            <p:stCondLst>
                              <p:cond delay="0"/>
                            </p:stCondLst>
                            <p:childTnLst>
                              <p:par>
                                <p:cTn id="6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9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0" fill="hold">
                      <p:stCondLst>
                        <p:cond delay="indefinite"/>
                      </p:stCondLst>
                      <p:childTnLst>
                        <p:par>
                          <p:cTn id="631" fill="hold">
                            <p:stCondLst>
                              <p:cond delay="0"/>
                            </p:stCondLst>
                            <p:childTnLst>
                              <p:par>
                                <p:cTn id="6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4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5" fill="hold">
                      <p:stCondLst>
                        <p:cond delay="indefinite"/>
                      </p:stCondLst>
                      <p:childTnLst>
                        <p:par>
                          <p:cTn id="636" fill="hold">
                            <p:stCondLst>
                              <p:cond delay="0"/>
                            </p:stCondLst>
                            <p:childTnLst>
                              <p:par>
                                <p:cTn id="6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9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0" fill="hold">
                      <p:stCondLst>
                        <p:cond delay="indefinite"/>
                      </p:stCondLst>
                      <p:childTnLst>
                        <p:par>
                          <p:cTn id="641" fill="hold">
                            <p:stCondLst>
                              <p:cond delay="0"/>
                            </p:stCondLst>
                            <p:childTnLst>
                              <p:par>
                                <p:cTn id="6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4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5" fill="hold">
                      <p:stCondLst>
                        <p:cond delay="indefinite"/>
                      </p:stCondLst>
                      <p:childTnLst>
                        <p:par>
                          <p:cTn id="646" fill="hold">
                            <p:stCondLst>
                              <p:cond delay="0"/>
                            </p:stCondLst>
                            <p:childTnLst>
                              <p:par>
                                <p:cTn id="6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9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0" fill="hold">
                      <p:stCondLst>
                        <p:cond delay="indefinite"/>
                      </p:stCondLst>
                      <p:childTnLst>
                        <p:par>
                          <p:cTn id="651" fill="hold">
                            <p:stCondLst>
                              <p:cond delay="0"/>
                            </p:stCondLst>
                            <p:childTnLst>
                              <p:par>
                                <p:cTn id="6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4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5" fill="hold">
                      <p:stCondLst>
                        <p:cond delay="indefinite"/>
                      </p:stCondLst>
                      <p:childTnLst>
                        <p:par>
                          <p:cTn id="656" fill="hold">
                            <p:stCondLst>
                              <p:cond delay="0"/>
                            </p:stCondLst>
                            <p:childTnLst>
                              <p:par>
                                <p:cTn id="6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9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0" fill="hold">
                      <p:stCondLst>
                        <p:cond delay="indefinite"/>
                      </p:stCondLst>
                      <p:childTnLst>
                        <p:par>
                          <p:cTn id="661" fill="hold">
                            <p:stCondLst>
                              <p:cond delay="0"/>
                            </p:stCondLst>
                            <p:childTnLst>
                              <p:par>
                                <p:cTn id="6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4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5" fill="hold">
                      <p:stCondLst>
                        <p:cond delay="indefinite"/>
                      </p:stCondLst>
                      <p:childTnLst>
                        <p:par>
                          <p:cTn id="666" fill="hold">
                            <p:stCondLst>
                              <p:cond delay="0"/>
                            </p:stCondLst>
                            <p:childTnLst>
                              <p:par>
                                <p:cTn id="6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9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0" fill="hold">
                      <p:stCondLst>
                        <p:cond delay="indefinite"/>
                      </p:stCondLst>
                      <p:childTnLst>
                        <p:par>
                          <p:cTn id="671" fill="hold">
                            <p:stCondLst>
                              <p:cond delay="0"/>
                            </p:stCondLst>
                            <p:childTnLst>
                              <p:par>
                                <p:cTn id="6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4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5" fill="hold">
                      <p:stCondLst>
                        <p:cond delay="indefinite"/>
                      </p:stCondLst>
                      <p:childTnLst>
                        <p:par>
                          <p:cTn id="676" fill="hold">
                            <p:stCondLst>
                              <p:cond delay="0"/>
                            </p:stCondLst>
                            <p:childTnLst>
                              <p:par>
                                <p:cTn id="6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9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0" fill="hold">
                      <p:stCondLst>
                        <p:cond delay="indefinite"/>
                      </p:stCondLst>
                      <p:childTnLst>
                        <p:par>
                          <p:cTn id="681" fill="hold">
                            <p:stCondLst>
                              <p:cond delay="0"/>
                            </p:stCondLst>
                            <p:childTnLst>
                              <p:par>
                                <p:cTn id="6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4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5" fill="hold">
                      <p:stCondLst>
                        <p:cond delay="indefinite"/>
                      </p:stCondLst>
                      <p:childTnLst>
                        <p:par>
                          <p:cTn id="686" fill="hold">
                            <p:stCondLst>
                              <p:cond delay="0"/>
                            </p:stCondLst>
                            <p:childTnLst>
                              <p:par>
                                <p:cTn id="6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9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0" fill="hold">
                      <p:stCondLst>
                        <p:cond delay="indefinite"/>
                      </p:stCondLst>
                      <p:childTnLst>
                        <p:par>
                          <p:cTn id="691" fill="hold">
                            <p:stCondLst>
                              <p:cond delay="0"/>
                            </p:stCondLst>
                            <p:childTnLst>
                              <p:par>
                                <p:cTn id="6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4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5" fill="hold">
                      <p:stCondLst>
                        <p:cond delay="indefinite"/>
                      </p:stCondLst>
                      <p:childTnLst>
                        <p:par>
                          <p:cTn id="696" fill="hold">
                            <p:stCondLst>
                              <p:cond delay="0"/>
                            </p:stCondLst>
                            <p:childTnLst>
                              <p:par>
                                <p:cTn id="6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9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0" fill="hold">
                      <p:stCondLst>
                        <p:cond delay="indefinite"/>
                      </p:stCondLst>
                      <p:childTnLst>
                        <p:par>
                          <p:cTn id="701" fill="hold">
                            <p:stCondLst>
                              <p:cond delay="0"/>
                            </p:stCondLst>
                            <p:childTnLst>
                              <p:par>
                                <p:cTn id="7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4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5" fill="hold">
                      <p:stCondLst>
                        <p:cond delay="indefinite"/>
                      </p:stCondLst>
                      <p:childTnLst>
                        <p:par>
                          <p:cTn id="706" fill="hold">
                            <p:stCondLst>
                              <p:cond delay="0"/>
                            </p:stCondLst>
                            <p:childTnLst>
                              <p:par>
                                <p:cTn id="7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9" fill="hold">
                            <p:stCondLst>
                              <p:cond delay="0"/>
                            </p:stCondLst>
                            <p:childTnLst>
                              <p:par>
                                <p:cTn id="7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" grpId="0" animBg="1"/>
      <p:bldP spid="209" grpId="1" animBg="1"/>
      <p:bldP spid="208" grpId="0" animBg="1"/>
      <p:bldP spid="208" grpId="1" animBg="1"/>
      <p:bldP spid="159" grpId="0" animBg="1"/>
      <p:bldP spid="159" grpId="1" animBg="1"/>
      <p:bldP spid="158" grpId="0" animBg="1"/>
      <p:bldP spid="158" grpId="1" animBg="1"/>
      <p:bldP spid="157" grpId="0" animBg="1"/>
      <p:bldP spid="157" grpId="1" animBg="1"/>
      <p:bldP spid="156" grpId="0" animBg="1"/>
      <p:bldP spid="156" grpId="1" animBg="1"/>
      <p:bldP spid="153" grpId="0" animBg="1"/>
      <p:bldP spid="153" grpId="1" animBg="1"/>
      <p:bldP spid="154" grpId="0" animBg="1"/>
      <p:bldP spid="154" grpId="1" animBg="1"/>
      <p:bldP spid="155" grpId="0" animBg="1"/>
      <p:bldP spid="155" grpId="1" animBg="1"/>
      <p:bldP spid="150" grpId="0" animBg="1"/>
      <p:bldP spid="150" grpId="1" animBg="1"/>
      <p:bldP spid="151" grpId="0" animBg="1"/>
      <p:bldP spid="151" grpId="1" animBg="1"/>
      <p:bldP spid="152" grpId="0" animBg="1"/>
      <p:bldP spid="152" grpId="1" animBg="1"/>
      <p:bldP spid="2" grpId="0" animBg="1"/>
      <p:bldP spid="2" grpId="1" animBg="1"/>
      <p:bldP spid="3" grpId="0" animBg="1"/>
      <p:bldP spid="5" grpId="0" animBg="1"/>
      <p:bldP spid="5" grpId="1" animBg="1"/>
      <p:bldP spid="6" grpId="0" animBg="1"/>
      <p:bldP spid="6" grpId="1" animBg="1"/>
      <p:bldP spid="6" grpId="2" animBg="1"/>
      <p:bldP spid="6" grpId="3" animBg="1"/>
      <p:bldP spid="6" grpId="4" animBg="1"/>
      <p:bldP spid="6" grpId="5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8" grpId="0"/>
      <p:bldP spid="19" grpId="0"/>
      <p:bldP spid="20" grpId="0"/>
      <p:bldP spid="21" grpId="0"/>
      <p:bldP spid="23" grpId="0"/>
      <p:bldP spid="24" grpId="0"/>
      <p:bldP spid="25" grpId="0"/>
      <p:bldP spid="26" grpId="0"/>
      <p:bldP spid="52" grpId="0"/>
      <p:bldP spid="53" grpId="0"/>
      <p:bldP spid="54" grpId="0"/>
      <p:bldP spid="58" grpId="0"/>
      <p:bldP spid="63" grpId="0"/>
      <p:bldP spid="64" grpId="0"/>
      <p:bldP spid="68" grpId="0"/>
      <p:bldP spid="73" grpId="0"/>
      <p:bldP spid="76" grpId="0"/>
      <p:bldP spid="77" grpId="0"/>
      <p:bldP spid="81" grpId="0" uiExpand="1" build="p"/>
      <p:bldP spid="98" grpId="0"/>
      <p:bldP spid="99" grpId="0"/>
      <p:bldP spid="100" grpId="0"/>
      <p:bldP spid="101" grpId="0"/>
      <p:bldP spid="139" grpId="0" animBg="1"/>
      <p:bldP spid="139" grpId="1" animBg="1"/>
      <p:bldP spid="140" grpId="0" animBg="1"/>
      <p:bldP spid="140" grpId="1" animBg="1"/>
      <p:bldP spid="141" grpId="0" animBg="1"/>
      <p:bldP spid="141" grpId="1" animBg="1"/>
      <p:bldP spid="142" grpId="0"/>
      <p:bldP spid="142" grpId="1"/>
      <p:bldP spid="143" grpId="0"/>
      <p:bldP spid="143" grpId="1"/>
      <p:bldP spid="144" grpId="0" animBg="1"/>
      <p:bldP spid="144" grpId="1" animBg="1"/>
      <p:bldP spid="145" grpId="0" animBg="1"/>
      <p:bldP spid="145" grpId="1" animBg="1"/>
      <p:bldP spid="146" grpId="0" animBg="1"/>
      <p:bldP spid="146" grpId="1" animBg="1"/>
      <p:bldP spid="147" grpId="0"/>
      <p:bldP spid="147" grpId="1"/>
      <p:bldP spid="148" grpId="0"/>
      <p:bldP spid="148" grpId="1"/>
      <p:bldP spid="166" grpId="0"/>
      <p:bldP spid="167" grpId="0"/>
      <p:bldP spid="168" grpId="0"/>
      <p:bldP spid="169" grpId="0"/>
      <p:bldP spid="170" grpId="0"/>
      <p:bldP spid="171" grpId="0"/>
      <p:bldP spid="172" grpId="0"/>
      <p:bldP spid="173" grpId="0"/>
      <p:bldP spid="174" grpId="0"/>
      <p:bldP spid="175" grpId="0"/>
      <p:bldP spid="176" grpId="0"/>
      <p:bldP spid="177" grpId="0"/>
      <p:bldP spid="178" grpId="0"/>
      <p:bldP spid="179" grpId="0"/>
      <p:bldP spid="180" grpId="0"/>
      <p:bldP spid="181" grpId="0"/>
      <p:bldP spid="182" grpId="0"/>
      <p:bldP spid="184" grpId="0"/>
      <p:bldP spid="185" grpId="0"/>
      <p:bldP spid="186" grpId="0"/>
      <p:bldP spid="187" grpId="0"/>
      <p:bldP spid="189" grpId="0"/>
      <p:bldP spid="190" grpId="0"/>
      <p:bldP spid="191" grpId="0"/>
      <p:bldP spid="192" grpId="0"/>
      <p:bldP spid="193" grpId="0"/>
      <p:bldP spid="194" grpId="0"/>
      <p:bldP spid="195" grpId="0"/>
      <p:bldP spid="196" grpId="0"/>
      <p:bldP spid="197" grpId="0"/>
      <p:bldP spid="198" grpId="0"/>
      <p:bldP spid="199" grpId="0"/>
      <p:bldP spid="200" grpId="0"/>
      <p:bldP spid="201" grpId="0"/>
      <p:bldP spid="202" grpId="0"/>
      <p:bldP spid="203" grpId="0"/>
      <p:bldP spid="204" grpId="0"/>
      <p:bldP spid="205" grpId="0"/>
      <p:bldP spid="206" grpId="0"/>
      <p:bldP spid="207" grpId="0"/>
      <p:bldP spid="114" grpId="0" animBg="1"/>
      <p:bldP spid="114" grpId="1" animBg="1"/>
      <p:bldP spid="115" grpId="0"/>
      <p:bldP spid="115" grpId="1"/>
      <p:bldP spid="21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Rectangle 188"/>
          <p:cNvSpPr/>
          <p:nvPr/>
        </p:nvSpPr>
        <p:spPr>
          <a:xfrm>
            <a:off x="1278255" y="3227981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88" name="Rectangle 187"/>
          <p:cNvSpPr/>
          <p:nvPr/>
        </p:nvSpPr>
        <p:spPr>
          <a:xfrm>
            <a:off x="3170715" y="3036227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85" name="Rectangle 184"/>
          <p:cNvSpPr/>
          <p:nvPr/>
        </p:nvSpPr>
        <p:spPr>
          <a:xfrm>
            <a:off x="2375447" y="3043587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84" name="Rounded Rectangle 183"/>
          <p:cNvSpPr/>
          <p:nvPr/>
        </p:nvSpPr>
        <p:spPr>
          <a:xfrm>
            <a:off x="1850696" y="2285439"/>
            <a:ext cx="911917" cy="304267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1" name="Rounded Rectangle 170"/>
          <p:cNvSpPr/>
          <p:nvPr/>
        </p:nvSpPr>
        <p:spPr>
          <a:xfrm>
            <a:off x="1876464" y="1602982"/>
            <a:ext cx="1119327" cy="304267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0" name="Rounded Rectangle 169"/>
          <p:cNvSpPr/>
          <p:nvPr/>
        </p:nvSpPr>
        <p:spPr>
          <a:xfrm>
            <a:off x="1905000" y="1248443"/>
            <a:ext cx="1009180" cy="304267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56" name="AutoShape 30"/>
          <p:cNvSpPr>
            <a:spLocks noChangeArrowheads="1"/>
          </p:cNvSpPr>
          <p:nvPr/>
        </p:nvSpPr>
        <p:spPr bwMode="auto">
          <a:xfrm>
            <a:off x="4851718" y="4393027"/>
            <a:ext cx="1916919" cy="36401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600" b="0" ker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2" name="Rounded Rectangle 71"/>
          <p:cNvSpPr/>
          <p:nvPr/>
        </p:nvSpPr>
        <p:spPr>
          <a:xfrm>
            <a:off x="906781" y="962025"/>
            <a:ext cx="4427220" cy="314281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2446108" y="666750"/>
            <a:ext cx="5658364" cy="314281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923926" y="666750"/>
            <a:ext cx="1540192" cy="314281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38" name="Rectangle 4"/>
          <p:cNvSpPr>
            <a:spLocks noChangeArrowheads="1"/>
          </p:cNvSpPr>
          <p:nvPr/>
        </p:nvSpPr>
        <p:spPr bwMode="auto">
          <a:xfrm>
            <a:off x="1394460" y="1207288"/>
            <a:ext cx="212026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Let </a:t>
            </a:r>
            <a:r>
              <a:rPr lang="en-US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 (3, 6)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0" name="Rectangle 4"/>
          <p:cNvSpPr>
            <a:spLocks noChangeArrowheads="1"/>
          </p:cNvSpPr>
          <p:nvPr/>
        </p:nvSpPr>
        <p:spPr bwMode="auto">
          <a:xfrm>
            <a:off x="1838325" y="1554390"/>
            <a:ext cx="156466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B(–5, –6)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2" name="Rectangle 4"/>
          <p:cNvSpPr>
            <a:spLocks noChangeArrowheads="1"/>
          </p:cNvSpPr>
          <p:nvPr/>
        </p:nvSpPr>
        <p:spPr bwMode="auto">
          <a:xfrm>
            <a:off x="1657350" y="3850316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3" name="Rectangle 4"/>
          <p:cNvSpPr>
            <a:spLocks noChangeArrowheads="1"/>
          </p:cNvSpPr>
          <p:nvPr/>
        </p:nvSpPr>
        <p:spPr bwMode="auto">
          <a:xfrm>
            <a:off x="1985966" y="3663842"/>
            <a:ext cx="57122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4" name="Rectangle 4"/>
          <p:cNvSpPr>
            <a:spLocks noChangeArrowheads="1"/>
          </p:cNvSpPr>
          <p:nvPr/>
        </p:nvSpPr>
        <p:spPr bwMode="auto">
          <a:xfrm>
            <a:off x="2239574" y="3663842"/>
            <a:ext cx="740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(–5)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5" name="Rectangle 4"/>
          <p:cNvSpPr>
            <a:spLocks noChangeArrowheads="1"/>
          </p:cNvSpPr>
          <p:nvPr/>
        </p:nvSpPr>
        <p:spPr bwMode="auto">
          <a:xfrm>
            <a:off x="2797174" y="3663842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6" name="Rectangle 4"/>
          <p:cNvSpPr>
            <a:spLocks noChangeArrowheads="1"/>
          </p:cNvSpPr>
          <p:nvPr/>
        </p:nvSpPr>
        <p:spPr bwMode="auto">
          <a:xfrm>
            <a:off x="2990236" y="3663842"/>
            <a:ext cx="61021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7" name="Rectangle 4"/>
          <p:cNvSpPr>
            <a:spLocks noChangeArrowheads="1"/>
          </p:cNvSpPr>
          <p:nvPr/>
        </p:nvSpPr>
        <p:spPr bwMode="auto">
          <a:xfrm>
            <a:off x="3320043" y="3663842"/>
            <a:ext cx="50447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(3)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>
            <a:off x="2022955" y="4034982"/>
            <a:ext cx="17373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914400" y="1901492"/>
            <a:ext cx="6096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Let P divides </a:t>
            </a:r>
            <a:r>
              <a:rPr lang="en-US" dirty="0" err="1">
                <a:solidFill>
                  <a:prstClr val="black"/>
                </a:solidFill>
                <a:latin typeface="Bookman Old Style" pitchFamily="18" charset="0"/>
              </a:rPr>
              <a:t>seg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 AB internally in the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ratio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: 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n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3" name="Rectangle 4"/>
          <p:cNvSpPr>
            <a:spLocks noChangeArrowheads="1"/>
          </p:cNvSpPr>
          <p:nvPr/>
        </p:nvSpPr>
        <p:spPr bwMode="auto">
          <a:xfrm>
            <a:off x="1171575" y="3143177"/>
            <a:ext cx="7747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  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1941923" y="2935843"/>
            <a:ext cx="803294" cy="369332"/>
            <a:chOff x="4041756" y="5143500"/>
            <a:chExt cx="803294" cy="369332"/>
          </a:xfrm>
        </p:grpSpPr>
        <p:sp>
          <p:nvSpPr>
            <p:cNvPr id="85" name="Rectangle 4"/>
            <p:cNvSpPr>
              <a:spLocks noChangeArrowheads="1"/>
            </p:cNvSpPr>
            <p:nvPr/>
          </p:nvSpPr>
          <p:spPr bwMode="auto">
            <a:xfrm>
              <a:off x="4041756" y="5143500"/>
              <a:ext cx="62230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1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86" name="Rectangle 4"/>
            <p:cNvSpPr>
              <a:spLocks noChangeArrowheads="1"/>
            </p:cNvSpPr>
            <p:nvPr/>
          </p:nvSpPr>
          <p:spPr bwMode="auto">
            <a:xfrm>
              <a:off x="4419054" y="5143500"/>
              <a:ext cx="42599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x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87" name="Rectangle 4"/>
          <p:cNvSpPr>
            <a:spLocks noChangeArrowheads="1"/>
          </p:cNvSpPr>
          <p:nvPr/>
        </p:nvSpPr>
        <p:spPr bwMode="auto">
          <a:xfrm>
            <a:off x="2604434" y="2935843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88" name="Straight Connector 87"/>
          <p:cNvCxnSpPr/>
          <p:nvPr/>
        </p:nvCxnSpPr>
        <p:spPr>
          <a:xfrm>
            <a:off x="2022475" y="3327843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Group 88"/>
          <p:cNvGrpSpPr/>
          <p:nvPr/>
        </p:nvGrpSpPr>
        <p:grpSpPr>
          <a:xfrm>
            <a:off x="2747267" y="2935843"/>
            <a:ext cx="798610" cy="369332"/>
            <a:chOff x="4847100" y="5143500"/>
            <a:chExt cx="798610" cy="369332"/>
          </a:xfrm>
        </p:grpSpPr>
        <p:sp>
          <p:nvSpPr>
            <p:cNvPr id="90" name="Rectangle 4"/>
            <p:cNvSpPr>
              <a:spLocks noChangeArrowheads="1"/>
            </p:cNvSpPr>
            <p:nvPr/>
          </p:nvSpPr>
          <p:spPr bwMode="auto">
            <a:xfrm>
              <a:off x="4847100" y="5143500"/>
              <a:ext cx="58085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91" name="Rectangle 4"/>
            <p:cNvSpPr>
              <a:spLocks noChangeArrowheads="1"/>
            </p:cNvSpPr>
            <p:nvPr/>
          </p:nvSpPr>
          <p:spPr bwMode="auto">
            <a:xfrm>
              <a:off x="5219714" y="5143500"/>
              <a:ext cx="42599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x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1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2171479" y="3269218"/>
            <a:ext cx="118226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+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14" name="Rectangle 4"/>
          <p:cNvSpPr>
            <a:spLocks noChangeArrowheads="1"/>
          </p:cNvSpPr>
          <p:nvPr/>
        </p:nvSpPr>
        <p:spPr bwMode="auto">
          <a:xfrm>
            <a:off x="533400" y="1200150"/>
            <a:ext cx="68222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Sol.</a:t>
            </a:r>
            <a:endParaRPr lang="en-US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15" name="Rectangle 4"/>
          <p:cNvSpPr>
            <a:spLocks noChangeArrowheads="1"/>
          </p:cNvSpPr>
          <p:nvPr/>
        </p:nvSpPr>
        <p:spPr bwMode="auto">
          <a:xfrm>
            <a:off x="1828799" y="2248594"/>
            <a:ext cx="138875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P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(1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, 3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16" name="Rectangle 4"/>
          <p:cNvSpPr>
            <a:spLocks noChangeArrowheads="1"/>
          </p:cNvSpPr>
          <p:nvPr/>
        </p:nvSpPr>
        <p:spPr bwMode="auto">
          <a:xfrm>
            <a:off x="914400" y="2595696"/>
            <a:ext cx="5334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u="sng" dirty="0">
                <a:solidFill>
                  <a:srgbClr val="FF0000"/>
                </a:solidFill>
                <a:latin typeface="Bookman Old Style" pitchFamily="18" charset="0"/>
              </a:rPr>
              <a:t>By section formula for internal division,</a:t>
            </a:r>
            <a:endParaRPr lang="en-US" u="sng" dirty="0">
              <a:solidFill>
                <a:srgbClr val="FF0000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18" name="Rectangle 4"/>
          <p:cNvSpPr>
            <a:spLocks noChangeArrowheads="1"/>
          </p:cNvSpPr>
          <p:nvPr/>
        </p:nvSpPr>
        <p:spPr bwMode="auto">
          <a:xfrm>
            <a:off x="1285875" y="3850316"/>
            <a:ext cx="4381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19" name="Rectangle 4"/>
          <p:cNvSpPr>
            <a:spLocks noChangeArrowheads="1"/>
          </p:cNvSpPr>
          <p:nvPr/>
        </p:nvSpPr>
        <p:spPr bwMode="auto">
          <a:xfrm>
            <a:off x="365760" y="3850316"/>
            <a:ext cx="4381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dirty="0">
              <a:solidFill>
                <a:prstClr val="black"/>
              </a:solidFill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120" name="Rectangle 4"/>
          <p:cNvSpPr>
            <a:spLocks noChangeArrowheads="1"/>
          </p:cNvSpPr>
          <p:nvPr/>
        </p:nvSpPr>
        <p:spPr bwMode="auto">
          <a:xfrm>
            <a:off x="365759" y="4469368"/>
            <a:ext cx="137159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1" name="Rectangle 4"/>
          <p:cNvSpPr>
            <a:spLocks noChangeArrowheads="1"/>
          </p:cNvSpPr>
          <p:nvPr/>
        </p:nvSpPr>
        <p:spPr bwMode="auto">
          <a:xfrm>
            <a:off x="1657350" y="4469368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2" name="Rectangle 4"/>
          <p:cNvSpPr>
            <a:spLocks noChangeArrowheads="1"/>
          </p:cNvSpPr>
          <p:nvPr/>
        </p:nvSpPr>
        <p:spPr bwMode="auto">
          <a:xfrm>
            <a:off x="2022955" y="4469368"/>
            <a:ext cx="86868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5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3" name="Rectangle 4"/>
          <p:cNvSpPr>
            <a:spLocks noChangeArrowheads="1"/>
          </p:cNvSpPr>
          <p:nvPr/>
        </p:nvSpPr>
        <p:spPr bwMode="auto">
          <a:xfrm>
            <a:off x="2659241" y="4469368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4" name="Rectangle 4"/>
          <p:cNvSpPr>
            <a:spLocks noChangeArrowheads="1"/>
          </p:cNvSpPr>
          <p:nvPr/>
        </p:nvSpPr>
        <p:spPr bwMode="auto">
          <a:xfrm>
            <a:off x="2868795" y="4469368"/>
            <a:ext cx="74117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5" name="Rectangle 4"/>
          <p:cNvSpPr>
            <a:spLocks noChangeArrowheads="1"/>
          </p:cNvSpPr>
          <p:nvPr/>
        </p:nvSpPr>
        <p:spPr bwMode="auto">
          <a:xfrm>
            <a:off x="3924299" y="2916793"/>
            <a:ext cx="95986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  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6" name="Rectangle 4"/>
          <p:cNvSpPr>
            <a:spLocks noChangeArrowheads="1"/>
          </p:cNvSpPr>
          <p:nvPr/>
        </p:nvSpPr>
        <p:spPr bwMode="auto">
          <a:xfrm>
            <a:off x="5422303" y="2935843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7" name="Rectangle 4"/>
          <p:cNvSpPr>
            <a:spLocks noChangeArrowheads="1"/>
          </p:cNvSpPr>
          <p:nvPr/>
        </p:nvSpPr>
        <p:spPr bwMode="auto">
          <a:xfrm>
            <a:off x="5682653" y="2935843"/>
            <a:ext cx="66913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8" name="Rectangle 4"/>
          <p:cNvSpPr>
            <a:spLocks noChangeArrowheads="1"/>
          </p:cNvSpPr>
          <p:nvPr/>
        </p:nvSpPr>
        <p:spPr bwMode="auto">
          <a:xfrm>
            <a:off x="6198748" y="2935843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9" name="Rectangle 4"/>
          <p:cNvSpPr>
            <a:spLocks noChangeArrowheads="1"/>
          </p:cNvSpPr>
          <p:nvPr/>
        </p:nvSpPr>
        <p:spPr bwMode="auto">
          <a:xfrm>
            <a:off x="6358098" y="2935843"/>
            <a:ext cx="59896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0" name="Rectangle 4"/>
          <p:cNvSpPr>
            <a:spLocks noChangeArrowheads="1"/>
          </p:cNvSpPr>
          <p:nvPr/>
        </p:nvSpPr>
        <p:spPr bwMode="auto">
          <a:xfrm>
            <a:off x="4684720" y="2935843"/>
            <a:ext cx="34351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1" name="Rectangle 4"/>
          <p:cNvSpPr>
            <a:spLocks noChangeArrowheads="1"/>
          </p:cNvSpPr>
          <p:nvPr/>
        </p:nvSpPr>
        <p:spPr bwMode="auto">
          <a:xfrm>
            <a:off x="4919669" y="2935843"/>
            <a:ext cx="76298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5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2" name="Line 9"/>
          <p:cNvSpPr>
            <a:spLocks noChangeShapeType="1"/>
          </p:cNvSpPr>
          <p:nvPr/>
        </p:nvSpPr>
        <p:spPr bwMode="auto">
          <a:xfrm>
            <a:off x="3947160" y="2967990"/>
            <a:ext cx="0" cy="1828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3" name="Rectangle 4"/>
          <p:cNvSpPr>
            <a:spLocks noChangeArrowheads="1"/>
          </p:cNvSpPr>
          <p:nvPr/>
        </p:nvSpPr>
        <p:spPr bwMode="auto">
          <a:xfrm>
            <a:off x="5422303" y="3282283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4" name="Rectangle 4"/>
          <p:cNvSpPr>
            <a:spLocks noChangeArrowheads="1"/>
          </p:cNvSpPr>
          <p:nvPr/>
        </p:nvSpPr>
        <p:spPr bwMode="auto">
          <a:xfrm>
            <a:off x="5682653" y="3282283"/>
            <a:ext cx="86879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5" name="Rectangle 4"/>
          <p:cNvSpPr>
            <a:spLocks noChangeArrowheads="1"/>
          </p:cNvSpPr>
          <p:nvPr/>
        </p:nvSpPr>
        <p:spPr bwMode="auto">
          <a:xfrm>
            <a:off x="4873949" y="3282283"/>
            <a:ext cx="76298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6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6" name="Rectangle 4"/>
          <p:cNvSpPr>
            <a:spLocks noChangeArrowheads="1"/>
          </p:cNvSpPr>
          <p:nvPr/>
        </p:nvSpPr>
        <p:spPr bwMode="auto">
          <a:xfrm>
            <a:off x="4990105" y="3642906"/>
            <a:ext cx="50997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37" name="Straight Connector 136"/>
          <p:cNvCxnSpPr/>
          <p:nvPr/>
        </p:nvCxnSpPr>
        <p:spPr>
          <a:xfrm>
            <a:off x="5040922" y="4014046"/>
            <a:ext cx="41591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angle 4"/>
          <p:cNvSpPr>
            <a:spLocks noChangeArrowheads="1"/>
          </p:cNvSpPr>
          <p:nvPr/>
        </p:nvSpPr>
        <p:spPr bwMode="auto">
          <a:xfrm>
            <a:off x="4974050" y="3947703"/>
            <a:ext cx="5438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9" name="Rectangle 4"/>
          <p:cNvSpPr>
            <a:spLocks noChangeArrowheads="1"/>
          </p:cNvSpPr>
          <p:nvPr/>
        </p:nvSpPr>
        <p:spPr bwMode="auto">
          <a:xfrm>
            <a:off x="5422303" y="3829380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0" name="Rectangle 4"/>
          <p:cNvSpPr>
            <a:spLocks noChangeArrowheads="1"/>
          </p:cNvSpPr>
          <p:nvPr/>
        </p:nvSpPr>
        <p:spPr bwMode="auto">
          <a:xfrm>
            <a:off x="5759708" y="3642906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41" name="Straight Connector 140"/>
          <p:cNvCxnSpPr/>
          <p:nvPr/>
        </p:nvCxnSpPr>
        <p:spPr>
          <a:xfrm>
            <a:off x="5720028" y="4014046"/>
            <a:ext cx="41591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Rectangle 4"/>
          <p:cNvSpPr>
            <a:spLocks noChangeArrowheads="1"/>
          </p:cNvSpPr>
          <p:nvPr/>
        </p:nvSpPr>
        <p:spPr bwMode="auto">
          <a:xfrm>
            <a:off x="5772232" y="3976281"/>
            <a:ext cx="31150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6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3" name="Rectangle 4"/>
          <p:cNvSpPr>
            <a:spLocks noChangeArrowheads="1"/>
          </p:cNvSpPr>
          <p:nvPr/>
        </p:nvSpPr>
        <p:spPr bwMode="auto">
          <a:xfrm>
            <a:off x="6146203" y="3829380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4" name="Rectangle 4"/>
          <p:cNvSpPr>
            <a:spLocks noChangeArrowheads="1"/>
          </p:cNvSpPr>
          <p:nvPr/>
        </p:nvSpPr>
        <p:spPr bwMode="auto">
          <a:xfrm>
            <a:off x="6538919" y="3642906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45" name="Straight Connector 144"/>
          <p:cNvCxnSpPr/>
          <p:nvPr/>
        </p:nvCxnSpPr>
        <p:spPr>
          <a:xfrm>
            <a:off x="6499239" y="4014046"/>
            <a:ext cx="41591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tangle 4"/>
          <p:cNvSpPr>
            <a:spLocks noChangeArrowheads="1"/>
          </p:cNvSpPr>
          <p:nvPr/>
        </p:nvSpPr>
        <p:spPr bwMode="auto">
          <a:xfrm>
            <a:off x="6551443" y="3976281"/>
            <a:ext cx="31150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8" name="Rectangle 4"/>
          <p:cNvSpPr>
            <a:spLocks noChangeArrowheads="1"/>
          </p:cNvSpPr>
          <p:nvPr/>
        </p:nvSpPr>
        <p:spPr bwMode="auto">
          <a:xfrm>
            <a:off x="4855890" y="4388115"/>
            <a:ext cx="11226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: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 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9" name="Rectangle 4"/>
          <p:cNvSpPr>
            <a:spLocks noChangeArrowheads="1"/>
          </p:cNvSpPr>
          <p:nvPr/>
        </p:nvSpPr>
        <p:spPr bwMode="auto">
          <a:xfrm>
            <a:off x="6045881" y="4388115"/>
            <a:ext cx="73646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 : 3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0" name="Rectangle 4"/>
          <p:cNvSpPr>
            <a:spLocks noChangeArrowheads="1"/>
          </p:cNvSpPr>
          <p:nvPr/>
        </p:nvSpPr>
        <p:spPr bwMode="auto">
          <a:xfrm>
            <a:off x="5877606" y="4388115"/>
            <a:ext cx="228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6102078" y="1143020"/>
            <a:ext cx="1969045" cy="338554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To find : </a:t>
            </a:r>
            <a:r>
              <a:rPr lang="en-US" sz="1600" i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m</a:t>
            </a:r>
            <a:r>
              <a:rPr lang="en-US" sz="1600" baseline="-250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 : </a:t>
            </a:r>
            <a:r>
              <a:rPr lang="en-US" sz="1600" i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m</a:t>
            </a:r>
            <a:r>
              <a:rPr lang="en-US" sz="1600" baseline="-250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2</a:t>
            </a:r>
            <a:endParaRPr lang="en-US" sz="1600" baseline="-25000" dirty="0">
              <a:solidFill>
                <a:schemeClr val="tx1"/>
              </a:solidFill>
              <a:latin typeface="Bookman Old Style" pitchFamily="18" charset="0"/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1405083" y="971550"/>
            <a:ext cx="2625434" cy="276606"/>
          </a:xfrm>
          <a:prstGeom prst="roundRect">
            <a:avLst/>
          </a:prstGeom>
          <a:solidFill>
            <a:srgbClr val="FF0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74" name="Rounded Rectangle 73"/>
          <p:cNvSpPr/>
          <p:nvPr/>
        </p:nvSpPr>
        <p:spPr bwMode="auto">
          <a:xfrm rot="10800000" flipH="1" flipV="1">
            <a:off x="918213" y="3675292"/>
            <a:ext cx="3685861" cy="673892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907734" y="3822820"/>
            <a:ext cx="37053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Let,  A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 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  <a:sym typeface="Symbol" pitchFamily="18" charset="2"/>
              </a:rPr>
              <a:t> (3, 6)</a:t>
            </a:r>
            <a:r>
              <a:rPr lang="en-US" sz="1600" dirty="0">
                <a:solidFill>
                  <a:prstClr val="white"/>
                </a:solidFill>
                <a:latin typeface="Bookman Old Style" panose="02050604050505020204" pitchFamily="18" charset="0"/>
                <a:sym typeface="Symbol" pitchFamily="18" charset="2"/>
              </a:rPr>
              <a:t> 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and B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  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  <a:sym typeface="Symbol" pitchFamily="18" charset="2"/>
              </a:rPr>
              <a:t> (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  <a:sym typeface="Symbol"/>
              </a:rPr>
              <a:t>5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  <a:sym typeface="Symbol" pitchFamily="18" charset="2"/>
              </a:rPr>
              <a:t>, 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  <a:sym typeface="Symbol"/>
              </a:rPr>
              <a:t>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  <a:sym typeface="Symbol" pitchFamily="18" charset="2"/>
              </a:rPr>
              <a:t>6)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76" name="Rounded Rectangle 75"/>
          <p:cNvSpPr/>
          <p:nvPr/>
        </p:nvSpPr>
        <p:spPr>
          <a:xfrm>
            <a:off x="2989862" y="685800"/>
            <a:ext cx="4281877" cy="276606"/>
          </a:xfrm>
          <a:prstGeom prst="roundRect">
            <a:avLst/>
          </a:prstGeom>
          <a:solidFill>
            <a:srgbClr val="FF0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23" name="Rectangle 4"/>
          <p:cNvSpPr>
            <a:spLocks noChangeArrowheads="1"/>
          </p:cNvSpPr>
          <p:nvPr/>
        </p:nvSpPr>
        <p:spPr bwMode="auto">
          <a:xfrm>
            <a:off x="457200" y="630019"/>
            <a:ext cx="808999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61963" indent="-461963" algn="just"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  <a:defRPr/>
            </a:pPr>
            <a:r>
              <a:rPr lang="en-US" kern="0" spc="-90" dirty="0" smtClean="0">
                <a:solidFill>
                  <a:srgbClr val="0000FF"/>
                </a:solidFill>
                <a:latin typeface="Bookman Old Style" pitchFamily="18" charset="0"/>
              </a:rPr>
              <a:t>Q.	In </a:t>
            </a:r>
            <a:r>
              <a:rPr lang="en-US" kern="0" spc="-90" dirty="0">
                <a:solidFill>
                  <a:srgbClr val="0000FF"/>
                </a:solidFill>
                <a:latin typeface="Bookman Old Style" pitchFamily="18" charset="0"/>
              </a:rPr>
              <a:t>what ratio does the point (1, 3) divide the line </a:t>
            </a:r>
            <a:r>
              <a:rPr lang="en-US" kern="0" spc="-90" dirty="0" smtClean="0">
                <a:solidFill>
                  <a:srgbClr val="0000FF"/>
                </a:solidFill>
                <a:latin typeface="Bookman Old Style" pitchFamily="18" charset="0"/>
              </a:rPr>
              <a:t>segment joining </a:t>
            </a:r>
          </a:p>
          <a:p>
            <a:pPr marL="461963" indent="-461963" algn="just"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  <a:defRPr/>
            </a:pPr>
            <a:r>
              <a:rPr lang="en-US" kern="0" spc="-90" dirty="0" smtClean="0">
                <a:solidFill>
                  <a:srgbClr val="0000FF"/>
                </a:solidFill>
                <a:latin typeface="Bookman Old Style" pitchFamily="18" charset="0"/>
              </a:rPr>
              <a:t>       the </a:t>
            </a:r>
            <a:r>
              <a:rPr lang="en-US" kern="0" spc="-90" dirty="0">
                <a:solidFill>
                  <a:srgbClr val="0000FF"/>
                </a:solidFill>
                <a:latin typeface="Bookman Old Style" pitchFamily="18" charset="0"/>
              </a:rPr>
              <a:t>points (3, 6) and </a:t>
            </a:r>
            <a:r>
              <a:rPr lang="en-US" kern="0" spc="-90" dirty="0" smtClean="0">
                <a:solidFill>
                  <a:srgbClr val="0000FF"/>
                </a:solidFill>
                <a:latin typeface="Bookman Old Style" pitchFamily="18" charset="0"/>
              </a:rPr>
              <a:t>(–5</a:t>
            </a:r>
            <a:r>
              <a:rPr lang="en-US" kern="0" spc="-90" dirty="0">
                <a:solidFill>
                  <a:srgbClr val="0000FF"/>
                </a:solidFill>
                <a:latin typeface="Bookman Old Style" pitchFamily="18" charset="0"/>
              </a:rPr>
              <a:t>, </a:t>
            </a:r>
            <a:r>
              <a:rPr lang="en-US" kern="0" spc="-90" dirty="0" smtClean="0">
                <a:solidFill>
                  <a:srgbClr val="0000FF"/>
                </a:solidFill>
                <a:latin typeface="Bookman Old Style" pitchFamily="18" charset="0"/>
              </a:rPr>
              <a:t>–6</a:t>
            </a:r>
            <a:r>
              <a:rPr lang="en-US" kern="0" spc="-90" dirty="0">
                <a:solidFill>
                  <a:srgbClr val="0000FF"/>
                </a:solidFill>
                <a:latin typeface="Bookman Old Style" pitchFamily="18" charset="0"/>
              </a:rPr>
              <a:t>) internally ?</a:t>
            </a:r>
            <a:endParaRPr lang="en-US" b="0" kern="0" dirty="0" smtClean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151" name="Rectangle 4"/>
          <p:cNvSpPr>
            <a:spLocks noChangeArrowheads="1"/>
          </p:cNvSpPr>
          <p:nvPr/>
        </p:nvSpPr>
        <p:spPr bwMode="auto">
          <a:xfrm>
            <a:off x="3810000" y="3297363"/>
            <a:ext cx="794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2" name="Rectangle 4"/>
          <p:cNvSpPr>
            <a:spLocks noChangeArrowheads="1"/>
          </p:cNvSpPr>
          <p:nvPr/>
        </p:nvSpPr>
        <p:spPr bwMode="auto">
          <a:xfrm>
            <a:off x="3790950" y="3848338"/>
            <a:ext cx="794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7" name="Rectangle 4"/>
          <p:cNvSpPr>
            <a:spLocks noChangeArrowheads="1"/>
          </p:cNvSpPr>
          <p:nvPr/>
        </p:nvSpPr>
        <p:spPr bwMode="auto">
          <a:xfrm>
            <a:off x="3790950" y="4398645"/>
            <a:ext cx="794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20" name="Line 18"/>
          <p:cNvSpPr>
            <a:spLocks noChangeShapeType="1"/>
          </p:cNvSpPr>
          <p:nvPr/>
        </p:nvSpPr>
        <p:spPr bwMode="auto">
          <a:xfrm flipH="1">
            <a:off x="5801934" y="4058177"/>
            <a:ext cx="216856" cy="203200"/>
          </a:xfrm>
          <a:prstGeom prst="line">
            <a:avLst/>
          </a:prstGeom>
          <a:ln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221" name="Line 18"/>
          <p:cNvSpPr>
            <a:spLocks noChangeShapeType="1"/>
          </p:cNvSpPr>
          <p:nvPr/>
        </p:nvSpPr>
        <p:spPr bwMode="auto">
          <a:xfrm flipH="1">
            <a:off x="5809554" y="3725699"/>
            <a:ext cx="216856" cy="203200"/>
          </a:xfrm>
          <a:prstGeom prst="line">
            <a:avLst/>
          </a:prstGeom>
          <a:ln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222" name="Rectangle 4"/>
          <p:cNvSpPr>
            <a:spLocks noChangeArrowheads="1"/>
          </p:cNvSpPr>
          <p:nvPr/>
        </p:nvSpPr>
        <p:spPr bwMode="auto">
          <a:xfrm>
            <a:off x="5974998" y="4035217"/>
            <a:ext cx="3115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400" dirty="0" smtClean="0">
                <a:solidFill>
                  <a:srgbClr val="FF0000"/>
                </a:solidFill>
                <a:latin typeface="Bookman Old Style" pitchFamily="18" charset="0"/>
              </a:rPr>
              <a:t>3</a:t>
            </a:r>
            <a:endParaRPr lang="en-US" sz="1400" dirty="0">
              <a:solidFill>
                <a:srgbClr val="FF0000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23" name="Rectangle 7"/>
          <p:cNvSpPr>
            <a:spLocks noChangeArrowheads="1"/>
          </p:cNvSpPr>
          <p:nvPr/>
        </p:nvSpPr>
        <p:spPr bwMode="auto">
          <a:xfrm>
            <a:off x="2392916" y="4057497"/>
            <a:ext cx="1012377" cy="298754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  <a:headEnd/>
            <a:tailEnd/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9" name="Rectangle 4"/>
          <p:cNvSpPr>
            <a:spLocks noChangeArrowheads="1"/>
          </p:cNvSpPr>
          <p:nvPr/>
        </p:nvSpPr>
        <p:spPr bwMode="auto">
          <a:xfrm>
            <a:off x="2311329" y="3997217"/>
            <a:ext cx="116061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" name="Curved Up Arrow 4"/>
          <p:cNvSpPr/>
          <p:nvPr/>
        </p:nvSpPr>
        <p:spPr>
          <a:xfrm rot="11568284" flipV="1">
            <a:off x="1518310" y="4212480"/>
            <a:ext cx="1006847" cy="293784"/>
          </a:xfrm>
          <a:prstGeom prst="curvedUpArrow">
            <a:avLst/>
          </a:prstGeom>
          <a:solidFill>
            <a:srgbClr val="0000CC"/>
          </a:solidFill>
          <a:ln>
            <a:solidFill>
              <a:srgbClr val="0000CC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black"/>
              </a:solidFill>
            </a:endParaRPr>
          </a:p>
        </p:txBody>
      </p:sp>
      <p:sp>
        <p:nvSpPr>
          <p:cNvPr id="157" name="Rectangle 4"/>
          <p:cNvSpPr>
            <a:spLocks noChangeArrowheads="1"/>
          </p:cNvSpPr>
          <p:nvPr/>
        </p:nvSpPr>
        <p:spPr bwMode="auto">
          <a:xfrm>
            <a:off x="5989320" y="3569970"/>
            <a:ext cx="3115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400" dirty="0" smtClean="0">
                <a:solidFill>
                  <a:srgbClr val="FF0000"/>
                </a:solidFill>
                <a:latin typeface="Bookman Old Style" pitchFamily="18" charset="0"/>
              </a:rPr>
              <a:t>1</a:t>
            </a:r>
            <a:endParaRPr lang="en-US" sz="1400" dirty="0">
              <a:solidFill>
                <a:srgbClr val="FF0000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8" name="Rounded Rectangle 67"/>
          <p:cNvSpPr/>
          <p:nvPr/>
        </p:nvSpPr>
        <p:spPr bwMode="auto">
          <a:xfrm rot="10800000" flipH="1" flipV="1">
            <a:off x="7026014" y="1540987"/>
            <a:ext cx="1112681" cy="473974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7028487" y="1590282"/>
            <a:ext cx="10759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i="1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m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 : </a:t>
            </a:r>
            <a:r>
              <a:rPr lang="en-US" sz="1600" i="1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m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 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81" name="Rounded Rectangle 80"/>
          <p:cNvSpPr/>
          <p:nvPr/>
        </p:nvSpPr>
        <p:spPr bwMode="auto">
          <a:xfrm rot="10800000" flipH="1" flipV="1">
            <a:off x="822426" y="3703562"/>
            <a:ext cx="4243157" cy="926614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066779" y="3925282"/>
            <a:ext cx="3729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should we apply here 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1786507" y="3892824"/>
            <a:ext cx="2673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Section formula for Internal Division.</a:t>
            </a:r>
            <a:endParaRPr lang="en-US" sz="1600" dirty="0">
              <a:solidFill>
                <a:srgbClr val="FFFF00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78" name="Group 177"/>
          <p:cNvGrpSpPr/>
          <p:nvPr/>
        </p:nvGrpSpPr>
        <p:grpSpPr>
          <a:xfrm>
            <a:off x="2944005" y="3838135"/>
            <a:ext cx="1896568" cy="643354"/>
            <a:chOff x="6935298" y="5314950"/>
            <a:chExt cx="1896568" cy="643354"/>
          </a:xfrm>
        </p:grpSpPr>
        <p:grpSp>
          <p:nvGrpSpPr>
            <p:cNvPr id="179" name="Group 178"/>
            <p:cNvGrpSpPr/>
            <p:nvPr/>
          </p:nvGrpSpPr>
          <p:grpSpPr>
            <a:xfrm>
              <a:off x="7368992" y="5314950"/>
              <a:ext cx="1462874" cy="643354"/>
              <a:chOff x="6464995" y="1413460"/>
              <a:chExt cx="1462874" cy="643354"/>
            </a:xfrm>
          </p:grpSpPr>
          <p:sp>
            <p:nvSpPr>
              <p:cNvPr id="190" name="TextBox 189"/>
              <p:cNvSpPr txBox="1"/>
              <p:nvPr/>
            </p:nvSpPr>
            <p:spPr>
              <a:xfrm>
                <a:off x="7013831" y="1448628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193" name="Rectangle 192"/>
              <p:cNvSpPr/>
              <p:nvPr/>
            </p:nvSpPr>
            <p:spPr>
              <a:xfrm>
                <a:off x="6464995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94" name="Rectangle 193"/>
              <p:cNvSpPr/>
              <p:nvPr/>
            </p:nvSpPr>
            <p:spPr>
              <a:xfrm>
                <a:off x="7243066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97" name="TextBox 196"/>
              <p:cNvSpPr txBox="1"/>
              <p:nvPr/>
            </p:nvSpPr>
            <p:spPr>
              <a:xfrm>
                <a:off x="7006666" y="1718260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198" name="Rectangle 197"/>
              <p:cNvSpPr/>
              <p:nvPr/>
            </p:nvSpPr>
            <p:spPr>
              <a:xfrm>
                <a:off x="7222809" y="1700676"/>
                <a:ext cx="4716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82" name="Straight Connector 181"/>
            <p:cNvCxnSpPr/>
            <p:nvPr/>
          </p:nvCxnSpPr>
          <p:spPr>
            <a:xfrm>
              <a:off x="7438228" y="5663710"/>
              <a:ext cx="137160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3" name="Rectangle 4"/>
            <p:cNvSpPr>
              <a:spLocks noChangeArrowheads="1"/>
            </p:cNvSpPr>
            <p:nvPr/>
          </p:nvSpPr>
          <p:spPr bwMode="auto">
            <a:xfrm>
              <a:off x="7601408" y="5617794"/>
              <a:ext cx="47692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aseline="-25000" dirty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86" name="Rectangle 4"/>
            <p:cNvSpPr>
              <a:spLocks noChangeArrowheads="1"/>
            </p:cNvSpPr>
            <p:nvPr/>
          </p:nvSpPr>
          <p:spPr bwMode="auto">
            <a:xfrm>
              <a:off x="6935298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y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87" name="Rectangle 4"/>
            <p:cNvSpPr>
              <a:spLocks noChangeArrowheads="1"/>
            </p:cNvSpPr>
            <p:nvPr/>
          </p:nvSpPr>
          <p:spPr bwMode="auto">
            <a:xfrm>
              <a:off x="7130869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1014420" y="3838135"/>
            <a:ext cx="2080554" cy="648238"/>
            <a:chOff x="5201948" y="5314950"/>
            <a:chExt cx="2080554" cy="648238"/>
          </a:xfrm>
        </p:grpSpPr>
        <p:grpSp>
          <p:nvGrpSpPr>
            <p:cNvPr id="200" name="Group 199"/>
            <p:cNvGrpSpPr/>
            <p:nvPr/>
          </p:nvGrpSpPr>
          <p:grpSpPr>
            <a:xfrm>
              <a:off x="5716298" y="5314950"/>
              <a:ext cx="1566204" cy="648238"/>
              <a:chOff x="4812301" y="1413460"/>
              <a:chExt cx="1566204" cy="648238"/>
            </a:xfrm>
          </p:grpSpPr>
          <p:sp>
            <p:nvSpPr>
              <p:cNvPr id="209" name="TextBox 208"/>
              <p:cNvSpPr txBox="1"/>
              <p:nvPr/>
            </p:nvSpPr>
            <p:spPr>
              <a:xfrm>
                <a:off x="6123307" y="1549690"/>
                <a:ext cx="2551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,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10" name="TextBox 209"/>
              <p:cNvSpPr txBox="1"/>
              <p:nvPr/>
            </p:nvSpPr>
            <p:spPr>
              <a:xfrm>
                <a:off x="5352260" y="1431044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 smtClean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12" name="Rectangle 211"/>
              <p:cNvSpPr/>
              <p:nvPr/>
            </p:nvSpPr>
            <p:spPr>
              <a:xfrm>
                <a:off x="4812301" y="1413460"/>
                <a:ext cx="685799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13" name="Rectangle 212"/>
              <p:cNvSpPr/>
              <p:nvPr/>
            </p:nvSpPr>
            <p:spPr>
              <a:xfrm>
                <a:off x="5539828" y="1413460"/>
                <a:ext cx="68800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16" name="TextBox 215"/>
              <p:cNvSpPr txBox="1"/>
              <p:nvPr/>
            </p:nvSpPr>
            <p:spPr>
              <a:xfrm>
                <a:off x="5349607" y="1723144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17" name="Rectangle 216"/>
              <p:cNvSpPr/>
              <p:nvPr/>
            </p:nvSpPr>
            <p:spPr>
              <a:xfrm>
                <a:off x="5565750" y="1705560"/>
                <a:ext cx="4716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201" name="Straight Connector 200"/>
            <p:cNvCxnSpPr/>
            <p:nvPr/>
          </p:nvCxnSpPr>
          <p:spPr>
            <a:xfrm>
              <a:off x="5792372" y="5663710"/>
              <a:ext cx="128016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Rectangle 4"/>
            <p:cNvSpPr>
              <a:spLocks noChangeArrowheads="1"/>
            </p:cNvSpPr>
            <p:nvPr/>
          </p:nvSpPr>
          <p:spPr bwMode="auto">
            <a:xfrm>
              <a:off x="5855449" y="5622678"/>
              <a:ext cx="499475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baseline="-250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05" name="Rectangle 4"/>
            <p:cNvSpPr>
              <a:spLocks noChangeArrowheads="1"/>
            </p:cNvSpPr>
            <p:nvPr/>
          </p:nvSpPr>
          <p:spPr bwMode="auto">
            <a:xfrm>
              <a:off x="5201948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x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06" name="Rectangle 4"/>
            <p:cNvSpPr>
              <a:spLocks noChangeArrowheads="1"/>
            </p:cNvSpPr>
            <p:nvPr/>
          </p:nvSpPr>
          <p:spPr bwMode="auto">
            <a:xfrm>
              <a:off x="5426094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sp>
        <p:nvSpPr>
          <p:cNvPr id="79" name="Rounded Rectangle 78"/>
          <p:cNvSpPr/>
          <p:nvPr/>
        </p:nvSpPr>
        <p:spPr bwMode="auto">
          <a:xfrm rot="10800000" flipH="1" flipV="1">
            <a:off x="867387" y="3667505"/>
            <a:ext cx="3449144" cy="950952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906781" y="3827914"/>
            <a:ext cx="34420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Let, P (1,3) divides seg AB internally in the ratio m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 : m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.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grpSp>
        <p:nvGrpSpPr>
          <p:cNvPr id="147" name="Group 146"/>
          <p:cNvGrpSpPr/>
          <p:nvPr/>
        </p:nvGrpSpPr>
        <p:grpSpPr>
          <a:xfrm>
            <a:off x="1171575" y="3011867"/>
            <a:ext cx="2801690" cy="586616"/>
            <a:chOff x="5625047" y="2624207"/>
            <a:chExt cx="2801690" cy="586616"/>
          </a:xfrm>
        </p:grpSpPr>
        <p:sp>
          <p:nvSpPr>
            <p:cNvPr id="154" name="Rounded Rectangle 153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59" name="Rectangular Callout 158"/>
          <p:cNvSpPr/>
          <p:nvPr/>
        </p:nvSpPr>
        <p:spPr>
          <a:xfrm>
            <a:off x="1521839" y="672376"/>
            <a:ext cx="1672817" cy="418447"/>
          </a:xfrm>
          <a:prstGeom prst="wedgeRectCallout">
            <a:avLst>
              <a:gd name="adj1" fmla="val 14116"/>
              <a:gd name="adj2" fmla="val 113415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1" name="Rectangle 160"/>
          <p:cNvSpPr/>
          <p:nvPr/>
        </p:nvSpPr>
        <p:spPr>
          <a:xfrm>
            <a:off x="2318184" y="692736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6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631950" y="746881"/>
            <a:ext cx="676717" cy="26943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1565677" y="692736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3,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62" name="Group 161"/>
          <p:cNvGrpSpPr/>
          <p:nvPr/>
        </p:nvGrpSpPr>
        <p:grpSpPr>
          <a:xfrm>
            <a:off x="1258396" y="3004056"/>
            <a:ext cx="2801690" cy="586616"/>
            <a:chOff x="5625047" y="2624207"/>
            <a:chExt cx="2801690" cy="586616"/>
          </a:xfrm>
        </p:grpSpPr>
        <p:sp>
          <p:nvSpPr>
            <p:cNvPr id="163" name="Rounded Rectangle 162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65" name="Rectangular Callout 164"/>
          <p:cNvSpPr/>
          <p:nvPr/>
        </p:nvSpPr>
        <p:spPr>
          <a:xfrm>
            <a:off x="3352580" y="1344594"/>
            <a:ext cx="1621470" cy="418447"/>
          </a:xfrm>
          <a:prstGeom prst="wedgeRectCallout">
            <a:avLst>
              <a:gd name="adj1" fmla="val -83170"/>
              <a:gd name="adj2" fmla="val 52094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69" name="Rectangle 168"/>
          <p:cNvSpPr/>
          <p:nvPr/>
        </p:nvSpPr>
        <p:spPr>
          <a:xfrm>
            <a:off x="4111942" y="1364954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–6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3380376" y="1397750"/>
            <a:ext cx="775393" cy="29638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3304471" y="1364954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–5,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72" name="Group 171"/>
          <p:cNvGrpSpPr/>
          <p:nvPr/>
        </p:nvGrpSpPr>
        <p:grpSpPr>
          <a:xfrm>
            <a:off x="1298272" y="3004055"/>
            <a:ext cx="2801690" cy="586616"/>
            <a:chOff x="5625047" y="2624207"/>
            <a:chExt cx="2801690" cy="586616"/>
          </a:xfrm>
        </p:grpSpPr>
        <p:sp>
          <p:nvSpPr>
            <p:cNvPr id="173" name="Rounded Rectangle 172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76" name="Rectangular Callout 175"/>
          <p:cNvSpPr/>
          <p:nvPr/>
        </p:nvSpPr>
        <p:spPr>
          <a:xfrm>
            <a:off x="3082495" y="2005946"/>
            <a:ext cx="1672817" cy="418447"/>
          </a:xfrm>
          <a:prstGeom prst="wedgeRectCallout">
            <a:avLst>
              <a:gd name="adj1" fmla="val -83061"/>
              <a:gd name="adj2" fmla="val 55749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80" name="Rectangle 179"/>
          <p:cNvSpPr/>
          <p:nvPr/>
        </p:nvSpPr>
        <p:spPr>
          <a:xfrm>
            <a:off x="3923724" y="2026306"/>
            <a:ext cx="7088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3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3177065" y="2066979"/>
            <a:ext cx="724745" cy="29638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3171217" y="2026306"/>
            <a:ext cx="7825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1,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846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500"/>
                            </p:stCondLst>
                            <p:childTnLst>
                              <p:par>
                                <p:cTn id="1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5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4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4" fill="hold">
                      <p:stCondLst>
                        <p:cond delay="indefinite"/>
                      </p:stCondLst>
                      <p:childTnLst>
                        <p:par>
                          <p:cTn id="225" fill="hold">
                            <p:stCondLst>
                              <p:cond delay="0"/>
                            </p:stCondLst>
                            <p:childTnLst>
                              <p:par>
                                <p:cTn id="2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1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6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1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6" fill="hold">
                      <p:stCondLst>
                        <p:cond delay="indefinite"/>
                      </p:stCondLst>
                      <p:childTnLst>
                        <p:par>
                          <p:cTn id="267" fill="hold">
                            <p:stCondLst>
                              <p:cond delay="0"/>
                            </p:stCondLst>
                            <p:childTnLst>
                              <p:par>
                                <p:cTn id="2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500"/>
                            </p:stCondLst>
                            <p:childTnLst>
                              <p:par>
                                <p:cTn id="2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0" fill="hold">
                      <p:stCondLst>
                        <p:cond delay="indefinite"/>
                      </p:stCondLst>
                      <p:childTnLst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8" fill="hold">
                      <p:stCondLst>
                        <p:cond delay="indefinite"/>
                      </p:stCondLst>
                      <p:childTnLst>
                        <p:par>
                          <p:cTn id="289" fill="hold">
                            <p:stCondLst>
                              <p:cond delay="0"/>
                            </p:stCondLst>
                            <p:childTnLst>
                              <p:par>
                                <p:cTn id="2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3" fill="hold">
                      <p:stCondLst>
                        <p:cond delay="indefinite"/>
                      </p:stCondLst>
                      <p:childTnLst>
                        <p:par>
                          <p:cTn id="294" fill="hold">
                            <p:stCondLst>
                              <p:cond delay="0"/>
                            </p:stCondLst>
                            <p:childTnLst>
                              <p:par>
                                <p:cTn id="2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8" fill="hold">
                      <p:stCondLst>
                        <p:cond delay="indefinite"/>
                      </p:stCondLst>
                      <p:childTnLst>
                        <p:par>
                          <p:cTn id="299" fill="hold">
                            <p:stCondLst>
                              <p:cond delay="0"/>
                            </p:stCondLst>
                            <p:childTnLst>
                              <p:par>
                                <p:cTn id="3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8" fill="hold">
                      <p:stCondLst>
                        <p:cond delay="indefinite"/>
                      </p:stCondLst>
                      <p:childTnLst>
                        <p:par>
                          <p:cTn id="309" fill="hold">
                            <p:stCondLst>
                              <p:cond delay="0"/>
                            </p:stCondLst>
                            <p:childTnLst>
                              <p:par>
                                <p:cTn id="3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1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6" fill="hold">
                      <p:stCondLst>
                        <p:cond delay="indefinite"/>
                      </p:stCondLst>
                      <p:childTnLst>
                        <p:par>
                          <p:cTn id="317" fill="hold">
                            <p:stCondLst>
                              <p:cond delay="0"/>
                            </p:stCondLst>
                            <p:childTnLst>
                              <p:par>
                                <p:cTn id="3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1" fill="hold">
                      <p:stCondLst>
                        <p:cond delay="indefinite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1" fill="hold">
                      <p:stCondLst>
                        <p:cond delay="indefinite"/>
                      </p:stCondLst>
                      <p:childTnLst>
                        <p:par>
                          <p:cTn id="342" fill="hold">
                            <p:stCondLst>
                              <p:cond delay="0"/>
                            </p:stCondLst>
                            <p:childTnLst>
                              <p:par>
                                <p:cTn id="3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6" fill="hold">
                      <p:stCondLst>
                        <p:cond delay="indefinite"/>
                      </p:stCondLst>
                      <p:childTnLst>
                        <p:par>
                          <p:cTn id="347" fill="hold">
                            <p:stCondLst>
                              <p:cond delay="0"/>
                            </p:stCondLst>
                            <p:childTnLst>
                              <p:par>
                                <p:cTn id="3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1" fill="hold">
                      <p:stCondLst>
                        <p:cond delay="indefinite"/>
                      </p:stCondLst>
                      <p:childTnLst>
                        <p:par>
                          <p:cTn id="362" fill="hold">
                            <p:stCondLst>
                              <p:cond delay="0"/>
                            </p:stCondLst>
                            <p:childTnLst>
                              <p:par>
                                <p:cTn id="36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4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9" fill="hold">
                      <p:stCondLst>
                        <p:cond delay="indefinite"/>
                      </p:stCondLst>
                      <p:childTnLst>
                        <p:par>
                          <p:cTn id="370" fill="hold">
                            <p:stCondLst>
                              <p:cond delay="0"/>
                            </p:stCondLst>
                            <p:childTnLst>
                              <p:par>
                                <p:cTn id="3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3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4" fill="hold">
                      <p:stCondLst>
                        <p:cond delay="indefinite"/>
                      </p:stCondLst>
                      <p:childTnLst>
                        <p:par>
                          <p:cTn id="375" fill="hold">
                            <p:stCondLst>
                              <p:cond delay="0"/>
                            </p:stCondLst>
                            <p:childTnLst>
                              <p:par>
                                <p:cTn id="3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9" fill="hold">
                      <p:stCondLst>
                        <p:cond delay="indefinite"/>
                      </p:stCondLst>
                      <p:childTnLst>
                        <p:par>
                          <p:cTn id="380" fill="hold">
                            <p:stCondLst>
                              <p:cond delay="0"/>
                            </p:stCondLst>
                            <p:childTnLst>
                              <p:par>
                                <p:cTn id="3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4" fill="hold">
                      <p:stCondLst>
                        <p:cond delay="indefinite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3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6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2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5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8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1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0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3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6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8" fill="hold">
                      <p:stCondLst>
                        <p:cond delay="indefinite"/>
                      </p:stCondLst>
                      <p:childTnLst>
                        <p:par>
                          <p:cTn id="429" fill="hold">
                            <p:stCondLst>
                              <p:cond delay="0"/>
                            </p:stCondLst>
                            <p:childTnLst>
                              <p:par>
                                <p:cTn id="4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2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3" fill="hold">
                      <p:stCondLst>
                        <p:cond delay="indefinite"/>
                      </p:stCondLst>
                      <p:childTnLst>
                        <p:par>
                          <p:cTn id="434" fill="hold">
                            <p:stCondLst>
                              <p:cond delay="0"/>
                            </p:stCondLst>
                            <p:childTnLst>
                              <p:par>
                                <p:cTn id="43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8" fill="hold">
                      <p:stCondLst>
                        <p:cond delay="indefinite"/>
                      </p:stCondLst>
                      <p:childTnLst>
                        <p:par>
                          <p:cTn id="439" fill="hold">
                            <p:stCondLst>
                              <p:cond delay="0"/>
                            </p:stCondLst>
                            <p:childTnLst>
                              <p:par>
                                <p:cTn id="4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3" fill="hold">
                      <p:stCondLst>
                        <p:cond delay="indefinite"/>
                      </p:stCondLst>
                      <p:childTnLst>
                        <p:par>
                          <p:cTn id="444" fill="hold">
                            <p:stCondLst>
                              <p:cond delay="0"/>
                            </p:stCondLst>
                            <p:childTnLst>
                              <p:par>
                                <p:cTn id="4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9" fill="hold">
                      <p:stCondLst>
                        <p:cond delay="indefinite"/>
                      </p:stCondLst>
                      <p:childTnLst>
                        <p:par>
                          <p:cTn id="450" fill="hold">
                            <p:stCondLst>
                              <p:cond delay="0"/>
                            </p:stCondLst>
                            <p:childTnLst>
                              <p:par>
                                <p:cTn id="4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4" fill="hold">
                      <p:stCondLst>
                        <p:cond delay="indefinite"/>
                      </p:stCondLst>
                      <p:childTnLst>
                        <p:par>
                          <p:cTn id="455" fill="hold">
                            <p:stCondLst>
                              <p:cond delay="0"/>
                            </p:stCondLst>
                            <p:childTnLst>
                              <p:par>
                                <p:cTn id="4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9" fill="hold">
                      <p:stCondLst>
                        <p:cond delay="indefinite"/>
                      </p:stCondLst>
                      <p:childTnLst>
                        <p:par>
                          <p:cTn id="460" fill="hold">
                            <p:stCondLst>
                              <p:cond delay="0"/>
                            </p:stCondLst>
                            <p:childTnLst>
                              <p:par>
                                <p:cTn id="4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4" fill="hold">
                      <p:stCondLst>
                        <p:cond delay="indefinite"/>
                      </p:stCondLst>
                      <p:childTnLst>
                        <p:par>
                          <p:cTn id="465" fill="hold">
                            <p:stCondLst>
                              <p:cond delay="0"/>
                            </p:stCondLst>
                            <p:childTnLst>
                              <p:par>
                                <p:cTn id="4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9" fill="hold">
                            <p:stCondLst>
                              <p:cond delay="500"/>
                            </p:stCondLst>
                            <p:childTnLst>
                              <p:par>
                                <p:cTn id="47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2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3" fill="hold">
                      <p:stCondLst>
                        <p:cond delay="indefinite"/>
                      </p:stCondLst>
                      <p:childTnLst>
                        <p:par>
                          <p:cTn id="474" fill="hold">
                            <p:stCondLst>
                              <p:cond delay="0"/>
                            </p:stCondLst>
                            <p:childTnLst>
                              <p:par>
                                <p:cTn id="4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8" fill="hold">
                      <p:stCondLst>
                        <p:cond delay="indefinite"/>
                      </p:stCondLst>
                      <p:childTnLst>
                        <p:par>
                          <p:cTn id="479" fill="hold">
                            <p:stCondLst>
                              <p:cond delay="0"/>
                            </p:stCondLst>
                            <p:childTnLst>
                              <p:par>
                                <p:cTn id="4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3" fill="hold">
                      <p:stCondLst>
                        <p:cond delay="indefinite"/>
                      </p:stCondLst>
                      <p:childTnLst>
                        <p:par>
                          <p:cTn id="484" fill="hold">
                            <p:stCondLst>
                              <p:cond delay="0"/>
                            </p:stCondLst>
                            <p:childTnLst>
                              <p:par>
                                <p:cTn id="4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8" fill="hold">
                      <p:stCondLst>
                        <p:cond delay="indefinite"/>
                      </p:stCondLst>
                      <p:childTnLst>
                        <p:par>
                          <p:cTn id="489" fill="hold">
                            <p:stCondLst>
                              <p:cond delay="0"/>
                            </p:stCondLst>
                            <p:childTnLst>
                              <p:par>
                                <p:cTn id="4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3" fill="hold">
                      <p:stCondLst>
                        <p:cond delay="indefinite"/>
                      </p:stCondLst>
                      <p:childTnLst>
                        <p:par>
                          <p:cTn id="494" fill="hold">
                            <p:stCondLst>
                              <p:cond delay="0"/>
                            </p:stCondLst>
                            <p:childTnLst>
                              <p:par>
                                <p:cTn id="4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8" fill="hold">
                      <p:stCondLst>
                        <p:cond delay="indefinite"/>
                      </p:stCondLst>
                      <p:childTnLst>
                        <p:par>
                          <p:cTn id="499" fill="hold">
                            <p:stCondLst>
                              <p:cond delay="0"/>
                            </p:stCondLst>
                            <p:childTnLst>
                              <p:par>
                                <p:cTn id="5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3" fill="hold">
                      <p:stCondLst>
                        <p:cond delay="indefinite"/>
                      </p:stCondLst>
                      <p:childTnLst>
                        <p:par>
                          <p:cTn id="504" fill="hold">
                            <p:stCondLst>
                              <p:cond delay="0"/>
                            </p:stCondLst>
                            <p:childTnLst>
                              <p:par>
                                <p:cTn id="5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8" fill="hold">
                      <p:stCondLst>
                        <p:cond delay="indefinite"/>
                      </p:stCondLst>
                      <p:childTnLst>
                        <p:par>
                          <p:cTn id="509" fill="hold">
                            <p:stCondLst>
                              <p:cond delay="0"/>
                            </p:stCondLst>
                            <p:childTnLst>
                              <p:par>
                                <p:cTn id="5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3" fill="hold">
                      <p:stCondLst>
                        <p:cond delay="indefinite"/>
                      </p:stCondLst>
                      <p:childTnLst>
                        <p:par>
                          <p:cTn id="514" fill="hold">
                            <p:stCondLst>
                              <p:cond delay="0"/>
                            </p:stCondLst>
                            <p:childTnLst>
                              <p:par>
                                <p:cTn id="5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8" fill="hold">
                      <p:stCondLst>
                        <p:cond delay="indefinite"/>
                      </p:stCondLst>
                      <p:childTnLst>
                        <p:par>
                          <p:cTn id="519" fill="hold">
                            <p:stCondLst>
                              <p:cond delay="0"/>
                            </p:stCondLst>
                            <p:childTnLst>
                              <p:par>
                                <p:cTn id="5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3" fill="hold">
                      <p:stCondLst>
                        <p:cond delay="indefinite"/>
                      </p:stCondLst>
                      <p:childTnLst>
                        <p:par>
                          <p:cTn id="524" fill="hold">
                            <p:stCondLst>
                              <p:cond delay="0"/>
                            </p:stCondLst>
                            <p:childTnLst>
                              <p:par>
                                <p:cTn id="5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8" fill="hold">
                      <p:stCondLst>
                        <p:cond delay="indefinite"/>
                      </p:stCondLst>
                      <p:childTnLst>
                        <p:par>
                          <p:cTn id="529" fill="hold">
                            <p:stCondLst>
                              <p:cond delay="0"/>
                            </p:stCondLst>
                            <p:childTnLst>
                              <p:par>
                                <p:cTn id="5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3" fill="hold">
                      <p:stCondLst>
                        <p:cond delay="indefinite"/>
                      </p:stCondLst>
                      <p:childTnLst>
                        <p:par>
                          <p:cTn id="534" fill="hold">
                            <p:stCondLst>
                              <p:cond delay="0"/>
                            </p:stCondLst>
                            <p:childTnLst>
                              <p:par>
                                <p:cTn id="5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8" fill="hold">
                      <p:stCondLst>
                        <p:cond delay="indefinite"/>
                      </p:stCondLst>
                      <p:childTnLst>
                        <p:par>
                          <p:cTn id="539" fill="hold">
                            <p:stCondLst>
                              <p:cond delay="0"/>
                            </p:stCondLst>
                            <p:childTnLst>
                              <p:par>
                                <p:cTn id="5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3" fill="hold">
                            <p:stCondLst>
                              <p:cond delay="500"/>
                            </p:stCondLst>
                            <p:childTnLst>
                              <p:par>
                                <p:cTn id="5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7" fill="hold">
                      <p:stCondLst>
                        <p:cond delay="indefinite"/>
                      </p:stCondLst>
                      <p:childTnLst>
                        <p:par>
                          <p:cTn id="548" fill="hold">
                            <p:stCondLst>
                              <p:cond delay="0"/>
                            </p:stCondLst>
                            <p:childTnLst>
                              <p:par>
                                <p:cTn id="5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1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2" fill="hold">
                      <p:stCondLst>
                        <p:cond delay="indefinite"/>
                      </p:stCondLst>
                      <p:childTnLst>
                        <p:par>
                          <p:cTn id="553" fill="hold">
                            <p:stCondLst>
                              <p:cond delay="0"/>
                            </p:stCondLst>
                            <p:childTnLst>
                              <p:par>
                                <p:cTn id="5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7" fill="hold">
                      <p:stCondLst>
                        <p:cond delay="indefinite"/>
                      </p:stCondLst>
                      <p:childTnLst>
                        <p:par>
                          <p:cTn id="558" fill="hold">
                            <p:stCondLst>
                              <p:cond delay="0"/>
                            </p:stCondLst>
                            <p:childTnLst>
                              <p:par>
                                <p:cTn id="5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2" fill="hold">
                            <p:stCondLst>
                              <p:cond delay="500"/>
                            </p:stCondLst>
                            <p:childTnLst>
                              <p:par>
                                <p:cTn id="5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5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6" fill="hold">
                      <p:stCondLst>
                        <p:cond delay="indefinite"/>
                      </p:stCondLst>
                      <p:childTnLst>
                        <p:par>
                          <p:cTn id="567" fill="hold">
                            <p:stCondLst>
                              <p:cond delay="0"/>
                            </p:stCondLst>
                            <p:childTnLst>
                              <p:par>
                                <p:cTn id="56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0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1" fill="hold">
                            <p:stCondLst>
                              <p:cond delay="500"/>
                            </p:stCondLst>
                            <p:childTnLst>
                              <p:par>
                                <p:cTn id="5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5" fill="hold">
                      <p:stCondLst>
                        <p:cond delay="indefinite"/>
                      </p:stCondLst>
                      <p:childTnLst>
                        <p:par>
                          <p:cTn id="576" fill="hold">
                            <p:stCondLst>
                              <p:cond delay="0"/>
                            </p:stCondLst>
                            <p:childTnLst>
                              <p:par>
                                <p:cTn id="57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9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0" fill="hold">
                            <p:stCondLst>
                              <p:cond delay="500"/>
                            </p:stCondLst>
                            <p:childTnLst>
                              <p:par>
                                <p:cTn id="5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3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4" fill="hold">
                      <p:stCondLst>
                        <p:cond delay="indefinite"/>
                      </p:stCondLst>
                      <p:childTnLst>
                        <p:par>
                          <p:cTn id="585" fill="hold">
                            <p:stCondLst>
                              <p:cond delay="0"/>
                            </p:stCondLst>
                            <p:childTnLst>
                              <p:par>
                                <p:cTn id="5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8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9" fill="hold">
                      <p:stCondLst>
                        <p:cond delay="indefinite"/>
                      </p:stCondLst>
                      <p:childTnLst>
                        <p:par>
                          <p:cTn id="590" fill="hold">
                            <p:stCondLst>
                              <p:cond delay="0"/>
                            </p:stCondLst>
                            <p:childTnLst>
                              <p:par>
                                <p:cTn id="5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3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4" fill="hold">
                      <p:stCondLst>
                        <p:cond delay="indefinite"/>
                      </p:stCondLst>
                      <p:childTnLst>
                        <p:par>
                          <p:cTn id="595" fill="hold">
                            <p:stCondLst>
                              <p:cond delay="0"/>
                            </p:stCondLst>
                            <p:childTnLst>
                              <p:par>
                                <p:cTn id="59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9" fill="hold">
                            <p:stCondLst>
                              <p:cond delay="500"/>
                            </p:stCondLst>
                            <p:childTnLst>
                              <p:par>
                                <p:cTn id="6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2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3" fill="hold">
                      <p:stCondLst>
                        <p:cond delay="indefinite"/>
                      </p:stCondLst>
                      <p:childTnLst>
                        <p:par>
                          <p:cTn id="604" fill="hold">
                            <p:stCondLst>
                              <p:cond delay="0"/>
                            </p:stCondLst>
                            <p:childTnLst>
                              <p:par>
                                <p:cTn id="6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8" fill="hold">
                      <p:stCondLst>
                        <p:cond delay="indefinite"/>
                      </p:stCondLst>
                      <p:childTnLst>
                        <p:par>
                          <p:cTn id="609" fill="hold">
                            <p:stCondLst>
                              <p:cond delay="0"/>
                            </p:stCondLst>
                            <p:childTnLst>
                              <p:par>
                                <p:cTn id="6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3" fill="hold">
                      <p:stCondLst>
                        <p:cond delay="indefinite"/>
                      </p:stCondLst>
                      <p:childTnLst>
                        <p:par>
                          <p:cTn id="614" fill="hold">
                            <p:stCondLst>
                              <p:cond delay="0"/>
                            </p:stCondLst>
                            <p:childTnLst>
                              <p:par>
                                <p:cTn id="6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8" fill="hold">
                            <p:stCondLst>
                              <p:cond delay="500"/>
                            </p:stCondLst>
                            <p:childTnLst>
                              <p:par>
                                <p:cTn id="6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1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2" fill="hold">
                            <p:stCondLst>
                              <p:cond delay="1000"/>
                            </p:stCondLst>
                            <p:childTnLst>
                              <p:par>
                                <p:cTn id="623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25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 animBg="1"/>
      <p:bldP spid="189" grpId="1" animBg="1"/>
      <p:bldP spid="188" grpId="0" animBg="1"/>
      <p:bldP spid="188" grpId="1" animBg="1"/>
      <p:bldP spid="185" grpId="0" animBg="1"/>
      <p:bldP spid="185" grpId="1" animBg="1"/>
      <p:bldP spid="184" grpId="0" animBg="1"/>
      <p:bldP spid="184" grpId="1" animBg="1"/>
      <p:bldP spid="171" grpId="0" animBg="1"/>
      <p:bldP spid="171" grpId="1" animBg="1"/>
      <p:bldP spid="170" grpId="0" animBg="1"/>
      <p:bldP spid="170" grpId="1" animBg="1"/>
      <p:bldP spid="156" grpId="0" animBg="1"/>
      <p:bldP spid="72" grpId="0" animBg="1"/>
      <p:bldP spid="72" grpId="1" animBg="1"/>
      <p:bldP spid="71" grpId="0" animBg="1"/>
      <p:bldP spid="71" grpId="1" animBg="1"/>
      <p:bldP spid="67" grpId="0" animBg="1"/>
      <p:bldP spid="67" grpId="1" animBg="1"/>
      <p:bldP spid="38" grpId="0"/>
      <p:bldP spid="40" grpId="0"/>
      <p:bldP spid="42" grpId="0"/>
      <p:bldP spid="43" grpId="0"/>
      <p:bldP spid="44" grpId="0"/>
      <p:bldP spid="45" grpId="0"/>
      <p:bldP spid="46" grpId="0"/>
      <p:bldP spid="47" grpId="0"/>
      <p:bldP spid="82" grpId="0"/>
      <p:bldP spid="83" grpId="0"/>
      <p:bldP spid="87" grpId="0"/>
      <p:bldP spid="92" grpId="0"/>
      <p:bldP spid="114" grpId="0"/>
      <p:bldP spid="115" grpId="0"/>
      <p:bldP spid="116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26" grpId="0"/>
      <p:bldP spid="127" grpId="0"/>
      <p:bldP spid="128" grpId="0"/>
      <p:bldP spid="129" grpId="0"/>
      <p:bldP spid="130" grpId="0"/>
      <p:bldP spid="131" grpId="0"/>
      <p:bldP spid="132" grpId="0" animBg="1"/>
      <p:bldP spid="133" grpId="0"/>
      <p:bldP spid="134" grpId="0"/>
      <p:bldP spid="135" grpId="0"/>
      <p:bldP spid="136" grpId="0"/>
      <p:bldP spid="138" grpId="0"/>
      <p:bldP spid="139" grpId="0"/>
      <p:bldP spid="140" grpId="0"/>
      <p:bldP spid="142" grpId="0"/>
      <p:bldP spid="143" grpId="0"/>
      <p:bldP spid="144" grpId="0"/>
      <p:bldP spid="146" grpId="0"/>
      <p:bldP spid="148" grpId="0"/>
      <p:bldP spid="149" grpId="0"/>
      <p:bldP spid="150" grpId="0"/>
      <p:bldP spid="70" grpId="0" animBg="1"/>
      <p:bldP spid="73" grpId="0" animBg="1"/>
      <p:bldP spid="73" grpId="1" animBg="1"/>
      <p:bldP spid="74" grpId="0" animBg="1"/>
      <p:bldP spid="74" grpId="1" animBg="1"/>
      <p:bldP spid="75" grpId="0"/>
      <p:bldP spid="75" grpId="1"/>
      <p:bldP spid="76" grpId="0" animBg="1"/>
      <p:bldP spid="76" grpId="1" animBg="1"/>
      <p:bldP spid="151" grpId="0"/>
      <p:bldP spid="152" grpId="0"/>
      <p:bldP spid="177" grpId="0"/>
      <p:bldP spid="220" grpId="0" animBg="1"/>
      <p:bldP spid="221" grpId="0" animBg="1"/>
      <p:bldP spid="222" grpId="0"/>
      <p:bldP spid="223" grpId="0" animBg="1"/>
      <p:bldP spid="223" grpId="1" animBg="1"/>
      <p:bldP spid="49" grpId="0"/>
      <p:bldP spid="5" grpId="0" animBg="1"/>
      <p:bldP spid="5" grpId="1" animBg="1"/>
      <p:bldP spid="157" grpId="0"/>
      <p:bldP spid="68" grpId="0" animBg="1"/>
      <p:bldP spid="68" grpId="1" animBg="1"/>
      <p:bldP spid="69" grpId="0"/>
      <p:bldP spid="69" grpId="1"/>
      <p:bldP spid="81" grpId="0" animBg="1"/>
      <p:bldP spid="81" grpId="1" animBg="1"/>
      <p:bldP spid="93" grpId="0"/>
      <p:bldP spid="93" grpId="1"/>
      <p:bldP spid="94" grpId="0"/>
      <p:bldP spid="94" grpId="1"/>
      <p:bldP spid="79" grpId="0" animBg="1"/>
      <p:bldP spid="79" grpId="1" animBg="1"/>
      <p:bldP spid="80" grpId="0"/>
      <p:bldP spid="80" grpId="1"/>
      <p:bldP spid="159" grpId="0" animBg="1"/>
      <p:bldP spid="159" grpId="1" animBg="1"/>
      <p:bldP spid="161" grpId="0"/>
      <p:bldP spid="161" grpId="1"/>
      <p:bldP spid="28" grpId="0" animBg="1"/>
      <p:bldP spid="28" grpId="1" animBg="1"/>
      <p:bldP spid="160" grpId="0"/>
      <p:bldP spid="160" grpId="1"/>
      <p:bldP spid="165" grpId="0" animBg="1"/>
      <p:bldP spid="165" grpId="1" animBg="1"/>
      <p:bldP spid="169" grpId="0"/>
      <p:bldP spid="169" grpId="1"/>
      <p:bldP spid="112" grpId="0" animBg="1"/>
      <p:bldP spid="112" grpId="1" animBg="1"/>
      <p:bldP spid="168" grpId="0"/>
      <p:bldP spid="168" grpId="1"/>
      <p:bldP spid="176" grpId="0" animBg="1"/>
      <p:bldP spid="176" grpId="1" animBg="1"/>
      <p:bldP spid="180" grpId="0"/>
      <p:bldP spid="180" grpId="1"/>
      <p:bldP spid="65" grpId="0" animBg="1"/>
      <p:bldP spid="65" grpId="1" animBg="1"/>
      <p:bldP spid="181" grpId="0"/>
      <p:bldP spid="18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Rectangle 9"/>
          <p:cNvSpPr>
            <a:spLocks noChangeArrowheads="1"/>
          </p:cNvSpPr>
          <p:nvPr/>
        </p:nvSpPr>
        <p:spPr bwMode="auto">
          <a:xfrm>
            <a:off x="513129" y="274957"/>
            <a:ext cx="6875979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508000" algn="l"/>
              </a:tabLst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Q. Name the type of quadrilateral formed</a:t>
            </a:r>
            <a:r>
              <a:rPr kumimoji="0" lang="en-US" sz="1600" b="1" i="0" u="none" strike="noStrike" kern="0" cap="none" spc="0" normalizeH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, if any, by the </a:t>
            </a:r>
          </a:p>
          <a:p>
            <a:pPr marL="0" marR="0" lvl="0" indent="0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508000" algn="l"/>
              </a:tabLst>
              <a:defRPr/>
            </a:pP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  </a:t>
            </a:r>
            <a:r>
              <a:rPr kumimoji="0" lang="en-US" sz="1600" b="1" i="0" u="none" strike="noStrike" kern="0" cap="none" spc="0" normalizeH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following points, and give reasons for your Answer.</a:t>
            </a:r>
            <a:endParaRPr lang="en-US" sz="1600" b="1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223" name="Freeform 222"/>
          <p:cNvSpPr/>
          <p:nvPr/>
        </p:nvSpPr>
        <p:spPr bwMode="auto">
          <a:xfrm>
            <a:off x="2363023" y="1911396"/>
            <a:ext cx="1309685" cy="264774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685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1309685" y="3174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24" name="Freeform 223"/>
          <p:cNvSpPr/>
          <p:nvPr/>
        </p:nvSpPr>
        <p:spPr bwMode="auto">
          <a:xfrm>
            <a:off x="2363209" y="2309276"/>
            <a:ext cx="1093785" cy="26788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093785"/>
              <a:gd name="connsiteY0" fmla="*/ 174501 h 262607"/>
              <a:gd name="connsiteX1" fmla="*/ 40481 w 1093785"/>
              <a:gd name="connsiteY1" fmla="*/ 157832 h 262607"/>
              <a:gd name="connsiteX2" fmla="*/ 80962 w 1093785"/>
              <a:gd name="connsiteY2" fmla="*/ 262607 h 262607"/>
              <a:gd name="connsiteX3" fmla="*/ 150018 w 1093785"/>
              <a:gd name="connsiteY3" fmla="*/ 3051 h 262607"/>
              <a:gd name="connsiteX4" fmla="*/ 1093785 w 1093785"/>
              <a:gd name="connsiteY4" fmla="*/ 0 h 262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785" h="262607">
                <a:moveTo>
                  <a:pt x="0" y="174501"/>
                </a:moveTo>
                <a:lnTo>
                  <a:pt x="40481" y="157832"/>
                </a:lnTo>
                <a:lnTo>
                  <a:pt x="80962" y="262607"/>
                </a:lnTo>
                <a:lnTo>
                  <a:pt x="150018" y="3051"/>
                </a:lnTo>
                <a:lnTo>
                  <a:pt x="1093785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25" name="Freeform 224"/>
          <p:cNvSpPr/>
          <p:nvPr/>
        </p:nvSpPr>
        <p:spPr bwMode="auto">
          <a:xfrm>
            <a:off x="2292315" y="2653358"/>
            <a:ext cx="544510" cy="264774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093785"/>
              <a:gd name="connsiteY0" fmla="*/ 174501 h 262607"/>
              <a:gd name="connsiteX1" fmla="*/ 40481 w 1093785"/>
              <a:gd name="connsiteY1" fmla="*/ 157832 h 262607"/>
              <a:gd name="connsiteX2" fmla="*/ 80962 w 1093785"/>
              <a:gd name="connsiteY2" fmla="*/ 262607 h 262607"/>
              <a:gd name="connsiteX3" fmla="*/ 150018 w 1093785"/>
              <a:gd name="connsiteY3" fmla="*/ 3051 h 262607"/>
              <a:gd name="connsiteX4" fmla="*/ 1093785 w 1093785"/>
              <a:gd name="connsiteY4" fmla="*/ 0 h 262607"/>
              <a:gd name="connsiteX0" fmla="*/ 0 w 560385"/>
              <a:gd name="connsiteY0" fmla="*/ 174501 h 262607"/>
              <a:gd name="connsiteX1" fmla="*/ 40481 w 560385"/>
              <a:gd name="connsiteY1" fmla="*/ 157832 h 262607"/>
              <a:gd name="connsiteX2" fmla="*/ 80962 w 560385"/>
              <a:gd name="connsiteY2" fmla="*/ 262607 h 262607"/>
              <a:gd name="connsiteX3" fmla="*/ 150018 w 560385"/>
              <a:gd name="connsiteY3" fmla="*/ 3051 h 262607"/>
              <a:gd name="connsiteX4" fmla="*/ 560385 w 560385"/>
              <a:gd name="connsiteY4" fmla="*/ 0 h 262607"/>
              <a:gd name="connsiteX0" fmla="*/ 0 w 544510"/>
              <a:gd name="connsiteY0" fmla="*/ 171450 h 259556"/>
              <a:gd name="connsiteX1" fmla="*/ 40481 w 544510"/>
              <a:gd name="connsiteY1" fmla="*/ 154781 h 259556"/>
              <a:gd name="connsiteX2" fmla="*/ 80962 w 544510"/>
              <a:gd name="connsiteY2" fmla="*/ 259556 h 259556"/>
              <a:gd name="connsiteX3" fmla="*/ 150018 w 544510"/>
              <a:gd name="connsiteY3" fmla="*/ 0 h 259556"/>
              <a:gd name="connsiteX4" fmla="*/ 544510 w 544510"/>
              <a:gd name="connsiteY4" fmla="*/ 6286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510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544510" y="6286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3625274" y="1203903"/>
            <a:ext cx="2003376" cy="30426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</p:txBody>
      </p:sp>
      <p:sp>
        <p:nvSpPr>
          <p:cNvPr id="3" name="Rounded Rectangle 2"/>
          <p:cNvSpPr/>
          <p:nvPr/>
        </p:nvSpPr>
        <p:spPr>
          <a:xfrm>
            <a:off x="2652078" y="1203903"/>
            <a:ext cx="1889236" cy="30426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</p:txBody>
      </p:sp>
      <p:sp>
        <p:nvSpPr>
          <p:cNvPr id="4" name="Rounded Rectangle 3"/>
          <p:cNvSpPr/>
          <p:nvPr/>
        </p:nvSpPr>
        <p:spPr>
          <a:xfrm>
            <a:off x="1639138" y="1205635"/>
            <a:ext cx="1936509" cy="30426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  <a:p>
            <a:pPr algn="ctr"/>
            <a:endParaRPr lang="en-US" sz="1600" dirty="0" smtClean="0"/>
          </a:p>
          <a:p>
            <a:pPr algn="ctr"/>
            <a:endParaRPr lang="en-US" sz="1600" dirty="0"/>
          </a:p>
        </p:txBody>
      </p:sp>
      <p:sp>
        <p:nvSpPr>
          <p:cNvPr id="5" name="AutoShape 30"/>
          <p:cNvSpPr>
            <a:spLocks noChangeArrowheads="1"/>
          </p:cNvSpPr>
          <p:nvPr/>
        </p:nvSpPr>
        <p:spPr bwMode="auto">
          <a:xfrm>
            <a:off x="1478581" y="4511761"/>
            <a:ext cx="1350020" cy="33282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09508" y="859022"/>
            <a:ext cx="5341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(ii) </a:t>
            </a:r>
            <a:endParaRPr lang="en-IN" sz="1600" b="1" dirty="0">
              <a:solidFill>
                <a:srgbClr val="0000FF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24788" y="1171371"/>
            <a:ext cx="1829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Let  A (–3, 5), 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04735" y="1181881"/>
            <a:ext cx="104347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B (3, 1),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64152" y="1171371"/>
            <a:ext cx="11078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C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(0, 3),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503878" y="1171371"/>
            <a:ext cx="12761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D (–1, –4)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" name="AutoShape 30"/>
          <p:cNvSpPr>
            <a:spLocks noChangeArrowheads="1"/>
          </p:cNvSpPr>
          <p:nvPr/>
        </p:nvSpPr>
        <p:spPr bwMode="auto">
          <a:xfrm>
            <a:off x="1465014" y="2944639"/>
            <a:ext cx="1648792" cy="43426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82824" y="1532926"/>
            <a:ext cx="13404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AB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438917" y="1532926"/>
            <a:ext cx="3818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[3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88366" y="1532926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850932" y="1532926"/>
            <a:ext cx="5549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07475" y="157433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389779" y="1540069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59073" y="1532926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242697" y="1579093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82824" y="1856125"/>
            <a:ext cx="13404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AB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452795" y="1911396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616128" y="1951213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770036" y="1914571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979481" y="1911396"/>
            <a:ext cx="5549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(–4)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882824" y="2279210"/>
            <a:ext cx="13404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AB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453992" y="2274448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2824" y="2583512"/>
            <a:ext cx="13404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AB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381427" y="2628638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52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824035" y="1532926"/>
            <a:ext cx="4283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  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931734" y="1532926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 5)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373370" y="193761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239512" y="1532926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]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2770036" y="2274448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978476" y="2274448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882824" y="2988507"/>
            <a:ext cx="13404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AB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249431" y="2988507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581452" y="2988507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13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880420" y="3427205"/>
            <a:ext cx="134524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BC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350460" y="3422443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638371" y="3422443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785271" y="3422443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004377" y="346861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101135" y="342244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279083" y="3422443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(3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902902" y="346861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536030" y="3422443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677047" y="3422443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880420" y="3792168"/>
            <a:ext cx="134524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BC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333833" y="3806106"/>
            <a:ext cx="5549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723519" y="384502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2849216" y="3806106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021017" y="3806106"/>
            <a:ext cx="4523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(2)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300811" y="384502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880420" y="4182369"/>
            <a:ext cx="134524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BC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381344" y="4177607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880420" y="4505091"/>
            <a:ext cx="134524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BC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2334959" y="4550217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13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2593574" y="4177607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777732" y="4177607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cxnSp>
        <p:nvCxnSpPr>
          <p:cNvPr id="61" name="Straight Connector 60"/>
          <p:cNvCxnSpPr/>
          <p:nvPr/>
        </p:nvCxnSpPr>
        <p:spPr>
          <a:xfrm>
            <a:off x="4663118" y="1655229"/>
            <a:ext cx="0" cy="2920702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utoShape 30"/>
          <p:cNvSpPr>
            <a:spLocks noChangeArrowheads="1"/>
          </p:cNvSpPr>
          <p:nvPr/>
        </p:nvSpPr>
        <p:spPr bwMode="auto">
          <a:xfrm>
            <a:off x="5365537" y="3427748"/>
            <a:ext cx="1500081" cy="394788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4794791" y="1796606"/>
            <a:ext cx="1358064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CD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315590" y="1796606"/>
            <a:ext cx="489236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6643569" y="1796606"/>
            <a:ext cx="287258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803078" y="1796606"/>
            <a:ext cx="386644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0)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7028933" y="1834836"/>
            <a:ext cx="274434" cy="25648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7150826" y="1796606"/>
            <a:ext cx="308097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7340942" y="1796606"/>
            <a:ext cx="559769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 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8171137" y="1834836"/>
            <a:ext cx="274434" cy="25648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4794791" y="2182865"/>
            <a:ext cx="1358064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CD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6356567" y="2238136"/>
            <a:ext cx="554959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(–1)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6748919" y="2284303"/>
            <a:ext cx="274434" cy="25648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6913387" y="2238136"/>
            <a:ext cx="308097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7120175" y="2238136"/>
            <a:ext cx="554959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(–7)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4794791" y="2626970"/>
            <a:ext cx="13580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CD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318812" y="2626971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4794791" y="3015352"/>
            <a:ext cx="13580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CD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6304114" y="3039842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709128" y="1796606"/>
            <a:ext cx="357790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 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7939011" y="1796606"/>
            <a:ext cx="386644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515151" y="2264350"/>
            <a:ext cx="274434" cy="25648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553902" y="2626971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6746075" y="2626971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49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4794791" y="3430857"/>
            <a:ext cx="13580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CD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6178469" y="3461810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6516931" y="3461810"/>
            <a:ext cx="2885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502329" y="1174505"/>
            <a:ext cx="5886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Sol.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884793" y="859022"/>
            <a:ext cx="36715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(–3, 5), (3, 1), (0, 3), (–1, –4)</a:t>
            </a:r>
            <a:endParaRPr lang="en-IN" sz="1600" b="1" dirty="0">
              <a:solidFill>
                <a:srgbClr val="0000FF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4" name="Rectangular Callout 103"/>
          <p:cNvSpPr/>
          <p:nvPr/>
        </p:nvSpPr>
        <p:spPr>
          <a:xfrm>
            <a:off x="870839" y="678447"/>
            <a:ext cx="1635118" cy="418447"/>
          </a:xfrm>
          <a:prstGeom prst="wedgeRectCallout">
            <a:avLst>
              <a:gd name="adj1" fmla="val 7098"/>
              <a:gd name="adj2" fmla="val 82999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5" name="Rectangular Callout 104"/>
          <p:cNvSpPr/>
          <p:nvPr/>
        </p:nvSpPr>
        <p:spPr>
          <a:xfrm>
            <a:off x="2697248" y="692982"/>
            <a:ext cx="1635118" cy="418447"/>
          </a:xfrm>
          <a:prstGeom prst="wedgeRectCallout">
            <a:avLst>
              <a:gd name="adj1" fmla="val -42363"/>
              <a:gd name="adj2" fmla="val 90216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6" name="Rectangle 105"/>
          <p:cNvSpPr/>
          <p:nvPr/>
        </p:nvSpPr>
        <p:spPr>
          <a:xfrm>
            <a:off x="2745884" y="769545"/>
            <a:ext cx="685694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7" name="Rectangle 106"/>
          <p:cNvSpPr/>
          <p:nvPr/>
        </p:nvSpPr>
        <p:spPr>
          <a:xfrm>
            <a:off x="944837" y="733676"/>
            <a:ext cx="749935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8" name="Rectangle 107"/>
          <p:cNvSpPr/>
          <p:nvPr/>
        </p:nvSpPr>
        <p:spPr>
          <a:xfrm>
            <a:off x="3508443" y="769545"/>
            <a:ext cx="685694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9" name="Rectangle 108"/>
          <p:cNvSpPr/>
          <p:nvPr/>
        </p:nvSpPr>
        <p:spPr>
          <a:xfrm>
            <a:off x="1729489" y="738175"/>
            <a:ext cx="685694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0" name="Rectangle 109"/>
          <p:cNvSpPr/>
          <p:nvPr/>
        </p:nvSpPr>
        <p:spPr>
          <a:xfrm>
            <a:off x="2692172" y="728429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3,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3458453" y="728429"/>
            <a:ext cx="8691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1,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872765" y="704679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–3,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1660622" y="704679"/>
            <a:ext cx="8691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5,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4" name="Rectangular Callout 113"/>
          <p:cNvSpPr/>
          <p:nvPr/>
        </p:nvSpPr>
        <p:spPr>
          <a:xfrm>
            <a:off x="647621" y="567038"/>
            <a:ext cx="3096412" cy="418447"/>
          </a:xfrm>
          <a:prstGeom prst="wedgeRectCallout">
            <a:avLst>
              <a:gd name="adj1" fmla="val 41044"/>
              <a:gd name="adj2" fmla="val 114595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5" name="Rectangle 114"/>
          <p:cNvSpPr/>
          <p:nvPr/>
        </p:nvSpPr>
        <p:spPr>
          <a:xfrm>
            <a:off x="2227468" y="649393"/>
            <a:ext cx="685694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6" name="Rectangle 115"/>
          <p:cNvSpPr/>
          <p:nvPr/>
        </p:nvSpPr>
        <p:spPr>
          <a:xfrm>
            <a:off x="708577" y="649393"/>
            <a:ext cx="722761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7" name="Rectangle 116"/>
          <p:cNvSpPr/>
          <p:nvPr/>
        </p:nvSpPr>
        <p:spPr>
          <a:xfrm>
            <a:off x="2979239" y="649393"/>
            <a:ext cx="685694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8" name="Rectangle 117"/>
          <p:cNvSpPr/>
          <p:nvPr/>
        </p:nvSpPr>
        <p:spPr>
          <a:xfrm>
            <a:off x="1457530" y="649393"/>
            <a:ext cx="685694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9" name="Rectangle 118"/>
          <p:cNvSpPr/>
          <p:nvPr/>
        </p:nvSpPr>
        <p:spPr>
          <a:xfrm>
            <a:off x="697309" y="615973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3,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177261" y="623223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0,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912591" y="623223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3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1413589" y="615973"/>
            <a:ext cx="8691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1,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3" name="Rectangular Callout 122"/>
          <p:cNvSpPr/>
          <p:nvPr/>
        </p:nvSpPr>
        <p:spPr>
          <a:xfrm>
            <a:off x="2461178" y="554876"/>
            <a:ext cx="3210111" cy="506321"/>
          </a:xfrm>
          <a:prstGeom prst="wedgeRectCallout">
            <a:avLst>
              <a:gd name="adj1" fmla="val 13426"/>
              <a:gd name="adj2" fmla="val 92856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4" name="Rectangle 123"/>
          <p:cNvSpPr/>
          <p:nvPr/>
        </p:nvSpPr>
        <p:spPr>
          <a:xfrm>
            <a:off x="4024287" y="675760"/>
            <a:ext cx="742510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5" name="Rectangle 124"/>
          <p:cNvSpPr/>
          <p:nvPr/>
        </p:nvSpPr>
        <p:spPr>
          <a:xfrm>
            <a:off x="2545179" y="675760"/>
            <a:ext cx="685694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6" name="Rectangle 125"/>
          <p:cNvSpPr/>
          <p:nvPr/>
        </p:nvSpPr>
        <p:spPr>
          <a:xfrm>
            <a:off x="4791810" y="683380"/>
            <a:ext cx="805891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7" name="Rectangle 126"/>
          <p:cNvSpPr/>
          <p:nvPr/>
        </p:nvSpPr>
        <p:spPr>
          <a:xfrm>
            <a:off x="3263939" y="675760"/>
            <a:ext cx="685694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8" name="Rectangle 127"/>
          <p:cNvSpPr/>
          <p:nvPr/>
        </p:nvSpPr>
        <p:spPr>
          <a:xfrm>
            <a:off x="3953686" y="636852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–1,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2469111" y="636852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0,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4736644" y="636852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–4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3242541" y="636852"/>
            <a:ext cx="8691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3,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32" name="Group 131"/>
          <p:cNvGrpSpPr/>
          <p:nvPr/>
        </p:nvGrpSpPr>
        <p:grpSpPr>
          <a:xfrm>
            <a:off x="4950303" y="1622849"/>
            <a:ext cx="1845254" cy="363099"/>
            <a:chOff x="3539682" y="5032241"/>
            <a:chExt cx="1845254" cy="363099"/>
          </a:xfrm>
        </p:grpSpPr>
        <p:sp>
          <p:nvSpPr>
            <p:cNvPr id="133" name="Rounded Rectangle 132"/>
            <p:cNvSpPr/>
            <p:nvPr/>
          </p:nvSpPr>
          <p:spPr bwMode="auto">
            <a:xfrm rot="10800000" flipH="1" flipV="1">
              <a:off x="3539682" y="5032241"/>
              <a:ext cx="1845254" cy="36309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3576470" y="5035792"/>
              <a:ext cx="17396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us find AB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35" name="Group 134"/>
          <p:cNvGrpSpPr/>
          <p:nvPr/>
        </p:nvGrpSpPr>
        <p:grpSpPr>
          <a:xfrm>
            <a:off x="4854884" y="1612924"/>
            <a:ext cx="1808895" cy="363099"/>
            <a:chOff x="3519762" y="5032241"/>
            <a:chExt cx="1808895" cy="363099"/>
          </a:xfrm>
        </p:grpSpPr>
        <p:sp>
          <p:nvSpPr>
            <p:cNvPr id="136" name="Rounded Rectangle 135"/>
            <p:cNvSpPr/>
            <p:nvPr/>
          </p:nvSpPr>
          <p:spPr bwMode="auto">
            <a:xfrm rot="10800000" flipH="1" flipV="1">
              <a:off x="3519762" y="5032241"/>
              <a:ext cx="1808895" cy="36309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3576470" y="5035792"/>
              <a:ext cx="17396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us find BC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4948647" y="1626400"/>
            <a:ext cx="1845254" cy="363099"/>
            <a:chOff x="3539682" y="5032241"/>
            <a:chExt cx="1845254" cy="363099"/>
          </a:xfrm>
        </p:grpSpPr>
        <p:sp>
          <p:nvSpPr>
            <p:cNvPr id="139" name="Rounded Rectangle 138"/>
            <p:cNvSpPr/>
            <p:nvPr/>
          </p:nvSpPr>
          <p:spPr bwMode="auto">
            <a:xfrm rot="10800000" flipH="1" flipV="1">
              <a:off x="3539682" y="5032241"/>
              <a:ext cx="1845254" cy="36309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576470" y="5035792"/>
              <a:ext cx="17396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us find CD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483318" y="2107383"/>
            <a:ext cx="3390045" cy="628715"/>
            <a:chOff x="5330870" y="2620211"/>
            <a:chExt cx="3390045" cy="628715"/>
          </a:xfrm>
        </p:grpSpPr>
        <p:sp>
          <p:nvSpPr>
            <p:cNvPr id="142" name="Rounded Rectangle 141"/>
            <p:cNvSpPr/>
            <p:nvPr/>
          </p:nvSpPr>
          <p:spPr bwMode="auto">
            <a:xfrm rot="10800000" flipH="1" flipV="1">
              <a:off x="5473056" y="2620211"/>
              <a:ext cx="3109633" cy="62871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5330870" y="2645421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507474" y="2121426"/>
            <a:ext cx="3390045" cy="628715"/>
            <a:chOff x="5330870" y="2620211"/>
            <a:chExt cx="3390045" cy="628715"/>
          </a:xfrm>
        </p:grpSpPr>
        <p:sp>
          <p:nvSpPr>
            <p:cNvPr id="145" name="Rounded Rectangle 144"/>
            <p:cNvSpPr/>
            <p:nvPr/>
          </p:nvSpPr>
          <p:spPr bwMode="auto">
            <a:xfrm rot="10800000" flipH="1" flipV="1">
              <a:off x="5473056" y="2620211"/>
              <a:ext cx="3109633" cy="62871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5330870" y="2645421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47" name="Group 146"/>
          <p:cNvGrpSpPr/>
          <p:nvPr/>
        </p:nvGrpSpPr>
        <p:grpSpPr>
          <a:xfrm>
            <a:off x="528232" y="2109736"/>
            <a:ext cx="3390045" cy="628715"/>
            <a:chOff x="5330870" y="2620211"/>
            <a:chExt cx="3390045" cy="628715"/>
          </a:xfrm>
        </p:grpSpPr>
        <p:sp>
          <p:nvSpPr>
            <p:cNvPr id="148" name="Rounded Rectangle 147"/>
            <p:cNvSpPr/>
            <p:nvPr/>
          </p:nvSpPr>
          <p:spPr bwMode="auto">
            <a:xfrm rot="10800000" flipH="1" flipV="1">
              <a:off x="5473056" y="2620211"/>
              <a:ext cx="3109633" cy="62871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5330870" y="2645421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C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50" name="Group 149"/>
          <p:cNvGrpSpPr/>
          <p:nvPr/>
        </p:nvGrpSpPr>
        <p:grpSpPr>
          <a:xfrm>
            <a:off x="578068" y="2084731"/>
            <a:ext cx="3390045" cy="628715"/>
            <a:chOff x="5330870" y="2620211"/>
            <a:chExt cx="3390045" cy="628715"/>
          </a:xfrm>
        </p:grpSpPr>
        <p:sp>
          <p:nvSpPr>
            <p:cNvPr id="151" name="Rounded Rectangle 150"/>
            <p:cNvSpPr/>
            <p:nvPr/>
          </p:nvSpPr>
          <p:spPr bwMode="auto">
            <a:xfrm rot="10800000" flipH="1" flipV="1">
              <a:off x="5473056" y="2620211"/>
              <a:ext cx="3109633" cy="62871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5330870" y="2645421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53" name="Group 152"/>
          <p:cNvGrpSpPr/>
          <p:nvPr/>
        </p:nvGrpSpPr>
        <p:grpSpPr>
          <a:xfrm>
            <a:off x="4952632" y="1665080"/>
            <a:ext cx="3390045" cy="628715"/>
            <a:chOff x="5330870" y="2620211"/>
            <a:chExt cx="3390045" cy="628715"/>
          </a:xfrm>
          <a:effectLst/>
        </p:grpSpPr>
        <p:sp>
          <p:nvSpPr>
            <p:cNvPr id="154" name="Rounded Rectangle 153"/>
            <p:cNvSpPr/>
            <p:nvPr/>
          </p:nvSpPr>
          <p:spPr bwMode="auto">
            <a:xfrm rot="10800000" flipH="1" flipV="1">
              <a:off x="5473056" y="2620211"/>
              <a:ext cx="3109633" cy="62871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5330870" y="2645421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D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56" name="Group 155"/>
          <p:cNvGrpSpPr/>
          <p:nvPr/>
        </p:nvGrpSpPr>
        <p:grpSpPr>
          <a:xfrm>
            <a:off x="4927249" y="1667470"/>
            <a:ext cx="3390045" cy="628715"/>
            <a:chOff x="5330870" y="2620211"/>
            <a:chExt cx="3390045" cy="628715"/>
          </a:xfrm>
          <a:effectLst/>
        </p:grpSpPr>
        <p:sp>
          <p:nvSpPr>
            <p:cNvPr id="157" name="Rounded Rectangle 156"/>
            <p:cNvSpPr/>
            <p:nvPr/>
          </p:nvSpPr>
          <p:spPr bwMode="auto">
            <a:xfrm rot="10800000" flipH="1" flipV="1">
              <a:off x="5473056" y="2620211"/>
              <a:ext cx="3109633" cy="62871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5330870" y="2645421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C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59" name="Rounded Rectangle 158"/>
          <p:cNvSpPr/>
          <p:nvPr/>
        </p:nvSpPr>
        <p:spPr bwMode="auto">
          <a:xfrm rot="10800000" flipH="1" flipV="1">
            <a:off x="4774474" y="1659520"/>
            <a:ext cx="3517976" cy="7634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4792841" y="1735796"/>
            <a:ext cx="3423409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What is the formula to find distance between two points 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161" name="Group 160"/>
          <p:cNvGrpSpPr/>
          <p:nvPr/>
        </p:nvGrpSpPr>
        <p:grpSpPr>
          <a:xfrm>
            <a:off x="5284888" y="1891722"/>
            <a:ext cx="2445866" cy="355840"/>
            <a:chOff x="4864018" y="1396174"/>
            <a:chExt cx="2445866" cy="355840"/>
          </a:xfrm>
          <a:effectLst/>
        </p:grpSpPr>
        <p:sp>
          <p:nvSpPr>
            <p:cNvPr id="162" name="Freeform 161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76" name="Rectangle 175"/>
          <p:cNvSpPr/>
          <p:nvPr/>
        </p:nvSpPr>
        <p:spPr>
          <a:xfrm>
            <a:off x="5513756" y="1940950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77" name="Rectangle 176"/>
          <p:cNvSpPr/>
          <p:nvPr/>
        </p:nvSpPr>
        <p:spPr>
          <a:xfrm>
            <a:off x="6003102" y="1940950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78" name="Rectangle 177"/>
          <p:cNvSpPr/>
          <p:nvPr/>
        </p:nvSpPr>
        <p:spPr>
          <a:xfrm>
            <a:off x="6685250" y="1940950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79" name="Rectangle 178"/>
          <p:cNvSpPr/>
          <p:nvPr/>
        </p:nvSpPr>
        <p:spPr>
          <a:xfrm>
            <a:off x="7239361" y="1940950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0" name="Rounded Rectangle 179"/>
          <p:cNvSpPr/>
          <p:nvPr/>
        </p:nvSpPr>
        <p:spPr bwMode="auto">
          <a:xfrm rot="10800000" flipH="1" flipV="1">
            <a:off x="4785301" y="1680552"/>
            <a:ext cx="3517976" cy="7634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4803668" y="1756828"/>
            <a:ext cx="3423409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What is the formula to find distance between two points 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182" name="Group 181"/>
          <p:cNvGrpSpPr/>
          <p:nvPr/>
        </p:nvGrpSpPr>
        <p:grpSpPr>
          <a:xfrm>
            <a:off x="5295715" y="1912754"/>
            <a:ext cx="2445866" cy="355840"/>
            <a:chOff x="4864018" y="1396174"/>
            <a:chExt cx="2445866" cy="355840"/>
          </a:xfrm>
          <a:effectLst/>
        </p:grpSpPr>
        <p:sp>
          <p:nvSpPr>
            <p:cNvPr id="183" name="Freeform 182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85" name="TextBox 184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86" name="TextBox 185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97" name="Rectangle 196"/>
          <p:cNvSpPr/>
          <p:nvPr/>
        </p:nvSpPr>
        <p:spPr>
          <a:xfrm>
            <a:off x="5517271" y="1975784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8" name="Rectangle 197"/>
          <p:cNvSpPr/>
          <p:nvPr/>
        </p:nvSpPr>
        <p:spPr>
          <a:xfrm>
            <a:off x="6006617" y="1975784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9" name="Rectangle 198"/>
          <p:cNvSpPr/>
          <p:nvPr/>
        </p:nvSpPr>
        <p:spPr>
          <a:xfrm>
            <a:off x="6711693" y="1963602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0" name="Rectangle 199"/>
          <p:cNvSpPr/>
          <p:nvPr/>
        </p:nvSpPr>
        <p:spPr>
          <a:xfrm>
            <a:off x="7209535" y="1975784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1" name="Rounded Rectangle 200"/>
          <p:cNvSpPr/>
          <p:nvPr/>
        </p:nvSpPr>
        <p:spPr bwMode="auto">
          <a:xfrm rot="10800000" flipH="1" flipV="1">
            <a:off x="1451528" y="1950522"/>
            <a:ext cx="3517976" cy="7634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02" name="TextBox 201"/>
          <p:cNvSpPr txBox="1"/>
          <p:nvPr/>
        </p:nvSpPr>
        <p:spPr>
          <a:xfrm>
            <a:off x="1469895" y="2026798"/>
            <a:ext cx="3423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What is the formula to find distance between two points 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203" name="Group 202"/>
          <p:cNvGrpSpPr/>
          <p:nvPr/>
        </p:nvGrpSpPr>
        <p:grpSpPr>
          <a:xfrm>
            <a:off x="1961942" y="2182724"/>
            <a:ext cx="2445866" cy="355840"/>
            <a:chOff x="4864018" y="1396174"/>
            <a:chExt cx="2445866" cy="355840"/>
          </a:xfrm>
        </p:grpSpPr>
        <p:sp>
          <p:nvSpPr>
            <p:cNvPr id="204" name="Freeform 203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218" name="Rectangle 217"/>
          <p:cNvSpPr/>
          <p:nvPr/>
        </p:nvSpPr>
        <p:spPr>
          <a:xfrm>
            <a:off x="2198965" y="2251002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9" name="Rectangle 218"/>
          <p:cNvSpPr/>
          <p:nvPr/>
        </p:nvSpPr>
        <p:spPr>
          <a:xfrm>
            <a:off x="2688311" y="2251002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0" name="Rectangle 219"/>
          <p:cNvSpPr/>
          <p:nvPr/>
        </p:nvSpPr>
        <p:spPr>
          <a:xfrm>
            <a:off x="3370459" y="2251002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1" name="Rectangle 220"/>
          <p:cNvSpPr/>
          <p:nvPr/>
        </p:nvSpPr>
        <p:spPr>
          <a:xfrm>
            <a:off x="3891229" y="2251002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2" name="Freeform 221"/>
          <p:cNvSpPr/>
          <p:nvPr/>
        </p:nvSpPr>
        <p:spPr bwMode="auto">
          <a:xfrm>
            <a:off x="2345661" y="1559718"/>
            <a:ext cx="2109785" cy="26352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2109785"/>
              <a:gd name="connsiteY0" fmla="*/ 175420 h 263526"/>
              <a:gd name="connsiteX1" fmla="*/ 40481 w 2109785"/>
              <a:gd name="connsiteY1" fmla="*/ 158751 h 263526"/>
              <a:gd name="connsiteX2" fmla="*/ 80962 w 2109785"/>
              <a:gd name="connsiteY2" fmla="*/ 263526 h 263526"/>
              <a:gd name="connsiteX3" fmla="*/ 150018 w 2109785"/>
              <a:gd name="connsiteY3" fmla="*/ 3970 h 263526"/>
              <a:gd name="connsiteX4" fmla="*/ 2109785 w 2109785"/>
              <a:gd name="connsiteY4" fmla="*/ 0 h 263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09785" h="263526">
                <a:moveTo>
                  <a:pt x="0" y="175420"/>
                </a:moveTo>
                <a:lnTo>
                  <a:pt x="40481" y="158751"/>
                </a:lnTo>
                <a:lnTo>
                  <a:pt x="80962" y="263526"/>
                </a:lnTo>
                <a:lnTo>
                  <a:pt x="150018" y="3970"/>
                </a:lnTo>
                <a:lnTo>
                  <a:pt x="2109785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26" name="Freeform 225"/>
          <p:cNvSpPr/>
          <p:nvPr/>
        </p:nvSpPr>
        <p:spPr bwMode="auto">
          <a:xfrm>
            <a:off x="2513016" y="3031528"/>
            <a:ext cx="499266" cy="26550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093785"/>
              <a:gd name="connsiteY0" fmla="*/ 174501 h 262607"/>
              <a:gd name="connsiteX1" fmla="*/ 40481 w 1093785"/>
              <a:gd name="connsiteY1" fmla="*/ 157832 h 262607"/>
              <a:gd name="connsiteX2" fmla="*/ 80962 w 1093785"/>
              <a:gd name="connsiteY2" fmla="*/ 262607 h 262607"/>
              <a:gd name="connsiteX3" fmla="*/ 150018 w 1093785"/>
              <a:gd name="connsiteY3" fmla="*/ 3051 h 262607"/>
              <a:gd name="connsiteX4" fmla="*/ 1093785 w 1093785"/>
              <a:gd name="connsiteY4" fmla="*/ 0 h 262607"/>
              <a:gd name="connsiteX0" fmla="*/ 0 w 560385"/>
              <a:gd name="connsiteY0" fmla="*/ 174501 h 262607"/>
              <a:gd name="connsiteX1" fmla="*/ 40481 w 560385"/>
              <a:gd name="connsiteY1" fmla="*/ 157832 h 262607"/>
              <a:gd name="connsiteX2" fmla="*/ 80962 w 560385"/>
              <a:gd name="connsiteY2" fmla="*/ 262607 h 262607"/>
              <a:gd name="connsiteX3" fmla="*/ 150018 w 560385"/>
              <a:gd name="connsiteY3" fmla="*/ 3051 h 262607"/>
              <a:gd name="connsiteX4" fmla="*/ 560385 w 560385"/>
              <a:gd name="connsiteY4" fmla="*/ 0 h 262607"/>
              <a:gd name="connsiteX0" fmla="*/ 0 w 544510"/>
              <a:gd name="connsiteY0" fmla="*/ 171450 h 259556"/>
              <a:gd name="connsiteX1" fmla="*/ 40481 w 544510"/>
              <a:gd name="connsiteY1" fmla="*/ 154781 h 259556"/>
              <a:gd name="connsiteX2" fmla="*/ 80962 w 544510"/>
              <a:gd name="connsiteY2" fmla="*/ 259556 h 259556"/>
              <a:gd name="connsiteX3" fmla="*/ 150018 w 544510"/>
              <a:gd name="connsiteY3" fmla="*/ 0 h 259556"/>
              <a:gd name="connsiteX4" fmla="*/ 544510 w 544510"/>
              <a:gd name="connsiteY4" fmla="*/ 6286 h 259556"/>
              <a:gd name="connsiteX0" fmla="*/ 0 w 544510"/>
              <a:gd name="connsiteY0" fmla="*/ 174502 h 262608"/>
              <a:gd name="connsiteX1" fmla="*/ 40481 w 544510"/>
              <a:gd name="connsiteY1" fmla="*/ 157833 h 262608"/>
              <a:gd name="connsiteX2" fmla="*/ 80962 w 544510"/>
              <a:gd name="connsiteY2" fmla="*/ 262608 h 262608"/>
              <a:gd name="connsiteX3" fmla="*/ 150018 w 544510"/>
              <a:gd name="connsiteY3" fmla="*/ 3052 h 262608"/>
              <a:gd name="connsiteX4" fmla="*/ 544510 w 544510"/>
              <a:gd name="connsiteY4" fmla="*/ 0 h 262608"/>
              <a:gd name="connsiteX0" fmla="*/ 0 w 499266"/>
              <a:gd name="connsiteY0" fmla="*/ 172168 h 260274"/>
              <a:gd name="connsiteX1" fmla="*/ 40481 w 499266"/>
              <a:gd name="connsiteY1" fmla="*/ 155499 h 260274"/>
              <a:gd name="connsiteX2" fmla="*/ 80962 w 499266"/>
              <a:gd name="connsiteY2" fmla="*/ 260274 h 260274"/>
              <a:gd name="connsiteX3" fmla="*/ 150018 w 499266"/>
              <a:gd name="connsiteY3" fmla="*/ 718 h 260274"/>
              <a:gd name="connsiteX4" fmla="*/ 499266 w 499266"/>
              <a:gd name="connsiteY4" fmla="*/ 0 h 260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266" h="260274">
                <a:moveTo>
                  <a:pt x="0" y="172168"/>
                </a:moveTo>
                <a:lnTo>
                  <a:pt x="40481" y="155499"/>
                </a:lnTo>
                <a:lnTo>
                  <a:pt x="80962" y="260274"/>
                </a:lnTo>
                <a:lnTo>
                  <a:pt x="150018" y="718"/>
                </a:lnTo>
                <a:lnTo>
                  <a:pt x="499266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27" name="Freeform 226"/>
          <p:cNvSpPr/>
          <p:nvPr/>
        </p:nvSpPr>
        <p:spPr bwMode="auto">
          <a:xfrm>
            <a:off x="2250511" y="3437207"/>
            <a:ext cx="1860548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0548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186054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28" name="Freeform 227"/>
          <p:cNvSpPr/>
          <p:nvPr/>
        </p:nvSpPr>
        <p:spPr bwMode="auto">
          <a:xfrm>
            <a:off x="2248419" y="3824025"/>
            <a:ext cx="1309685" cy="264774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685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1309685" y="3174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29" name="Freeform 228"/>
          <p:cNvSpPr/>
          <p:nvPr/>
        </p:nvSpPr>
        <p:spPr bwMode="auto">
          <a:xfrm>
            <a:off x="2260104" y="4185069"/>
            <a:ext cx="766760" cy="264774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769935"/>
              <a:gd name="connsiteY0" fmla="*/ 171450 h 259556"/>
              <a:gd name="connsiteX1" fmla="*/ 40481 w 769935"/>
              <a:gd name="connsiteY1" fmla="*/ 154781 h 259556"/>
              <a:gd name="connsiteX2" fmla="*/ 80962 w 769935"/>
              <a:gd name="connsiteY2" fmla="*/ 259556 h 259556"/>
              <a:gd name="connsiteX3" fmla="*/ 150018 w 769935"/>
              <a:gd name="connsiteY3" fmla="*/ 0 h 259556"/>
              <a:gd name="connsiteX4" fmla="*/ 769935 w 769935"/>
              <a:gd name="connsiteY4" fmla="*/ 9399 h 259556"/>
              <a:gd name="connsiteX0" fmla="*/ 0 w 766760"/>
              <a:gd name="connsiteY0" fmla="*/ 171450 h 259556"/>
              <a:gd name="connsiteX1" fmla="*/ 40481 w 766760"/>
              <a:gd name="connsiteY1" fmla="*/ 154781 h 259556"/>
              <a:gd name="connsiteX2" fmla="*/ 80962 w 766760"/>
              <a:gd name="connsiteY2" fmla="*/ 259556 h 259556"/>
              <a:gd name="connsiteX3" fmla="*/ 150018 w 766760"/>
              <a:gd name="connsiteY3" fmla="*/ 0 h 259556"/>
              <a:gd name="connsiteX4" fmla="*/ 766760 w 766760"/>
              <a:gd name="connsiteY4" fmla="*/ 3174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6760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766760" y="3174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0" name="Freeform 229"/>
          <p:cNvSpPr/>
          <p:nvPr/>
        </p:nvSpPr>
        <p:spPr bwMode="auto">
          <a:xfrm>
            <a:off x="2262121" y="4575931"/>
            <a:ext cx="544510" cy="26788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093785"/>
              <a:gd name="connsiteY0" fmla="*/ 174501 h 262607"/>
              <a:gd name="connsiteX1" fmla="*/ 40481 w 1093785"/>
              <a:gd name="connsiteY1" fmla="*/ 157832 h 262607"/>
              <a:gd name="connsiteX2" fmla="*/ 80962 w 1093785"/>
              <a:gd name="connsiteY2" fmla="*/ 262607 h 262607"/>
              <a:gd name="connsiteX3" fmla="*/ 150018 w 1093785"/>
              <a:gd name="connsiteY3" fmla="*/ 3051 h 262607"/>
              <a:gd name="connsiteX4" fmla="*/ 1093785 w 1093785"/>
              <a:gd name="connsiteY4" fmla="*/ 0 h 262607"/>
              <a:gd name="connsiteX0" fmla="*/ 0 w 560385"/>
              <a:gd name="connsiteY0" fmla="*/ 174501 h 262607"/>
              <a:gd name="connsiteX1" fmla="*/ 40481 w 560385"/>
              <a:gd name="connsiteY1" fmla="*/ 157832 h 262607"/>
              <a:gd name="connsiteX2" fmla="*/ 80962 w 560385"/>
              <a:gd name="connsiteY2" fmla="*/ 262607 h 262607"/>
              <a:gd name="connsiteX3" fmla="*/ 150018 w 560385"/>
              <a:gd name="connsiteY3" fmla="*/ 3051 h 262607"/>
              <a:gd name="connsiteX4" fmla="*/ 560385 w 560385"/>
              <a:gd name="connsiteY4" fmla="*/ 0 h 262607"/>
              <a:gd name="connsiteX0" fmla="*/ 0 w 544510"/>
              <a:gd name="connsiteY0" fmla="*/ 171450 h 259556"/>
              <a:gd name="connsiteX1" fmla="*/ 40481 w 544510"/>
              <a:gd name="connsiteY1" fmla="*/ 154781 h 259556"/>
              <a:gd name="connsiteX2" fmla="*/ 80962 w 544510"/>
              <a:gd name="connsiteY2" fmla="*/ 259556 h 259556"/>
              <a:gd name="connsiteX3" fmla="*/ 150018 w 544510"/>
              <a:gd name="connsiteY3" fmla="*/ 0 h 259556"/>
              <a:gd name="connsiteX4" fmla="*/ 544510 w 544510"/>
              <a:gd name="connsiteY4" fmla="*/ 6286 h 259556"/>
              <a:gd name="connsiteX0" fmla="*/ 0 w 544510"/>
              <a:gd name="connsiteY0" fmla="*/ 174502 h 262608"/>
              <a:gd name="connsiteX1" fmla="*/ 40481 w 544510"/>
              <a:gd name="connsiteY1" fmla="*/ 157833 h 262608"/>
              <a:gd name="connsiteX2" fmla="*/ 80962 w 544510"/>
              <a:gd name="connsiteY2" fmla="*/ 262608 h 262608"/>
              <a:gd name="connsiteX3" fmla="*/ 150018 w 544510"/>
              <a:gd name="connsiteY3" fmla="*/ 3052 h 262608"/>
              <a:gd name="connsiteX4" fmla="*/ 544510 w 544510"/>
              <a:gd name="connsiteY4" fmla="*/ 0 h 262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510" h="262608">
                <a:moveTo>
                  <a:pt x="0" y="174502"/>
                </a:moveTo>
                <a:lnTo>
                  <a:pt x="40481" y="157833"/>
                </a:lnTo>
                <a:lnTo>
                  <a:pt x="80962" y="262608"/>
                </a:lnTo>
                <a:lnTo>
                  <a:pt x="150018" y="3052"/>
                </a:lnTo>
                <a:lnTo>
                  <a:pt x="544510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1" name="Freeform 230"/>
          <p:cNvSpPr/>
          <p:nvPr/>
        </p:nvSpPr>
        <p:spPr bwMode="auto">
          <a:xfrm>
            <a:off x="6252512" y="1823150"/>
            <a:ext cx="2162173" cy="262732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2162173"/>
              <a:gd name="connsiteY0" fmla="*/ 174626 h 262732"/>
              <a:gd name="connsiteX1" fmla="*/ 40481 w 2162173"/>
              <a:gd name="connsiteY1" fmla="*/ 157957 h 262732"/>
              <a:gd name="connsiteX2" fmla="*/ 80962 w 2162173"/>
              <a:gd name="connsiteY2" fmla="*/ 262732 h 262732"/>
              <a:gd name="connsiteX3" fmla="*/ 150018 w 2162173"/>
              <a:gd name="connsiteY3" fmla="*/ 3176 h 262732"/>
              <a:gd name="connsiteX4" fmla="*/ 2162173 w 2162173"/>
              <a:gd name="connsiteY4" fmla="*/ 0 h 26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2173" h="262732">
                <a:moveTo>
                  <a:pt x="0" y="174626"/>
                </a:moveTo>
                <a:lnTo>
                  <a:pt x="40481" y="157957"/>
                </a:lnTo>
                <a:lnTo>
                  <a:pt x="80962" y="262732"/>
                </a:lnTo>
                <a:lnTo>
                  <a:pt x="150018" y="3176"/>
                </a:lnTo>
                <a:lnTo>
                  <a:pt x="2162173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2" name="Freeform 231"/>
          <p:cNvSpPr/>
          <p:nvPr/>
        </p:nvSpPr>
        <p:spPr bwMode="auto">
          <a:xfrm>
            <a:off x="6256683" y="2245984"/>
            <a:ext cx="1481135" cy="266298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481135"/>
              <a:gd name="connsiteY0" fmla="*/ 172944 h 261050"/>
              <a:gd name="connsiteX1" fmla="*/ 40481 w 1481135"/>
              <a:gd name="connsiteY1" fmla="*/ 156275 h 261050"/>
              <a:gd name="connsiteX2" fmla="*/ 80962 w 1481135"/>
              <a:gd name="connsiteY2" fmla="*/ 261050 h 261050"/>
              <a:gd name="connsiteX3" fmla="*/ 150018 w 1481135"/>
              <a:gd name="connsiteY3" fmla="*/ 1494 h 261050"/>
              <a:gd name="connsiteX4" fmla="*/ 1481135 w 1481135"/>
              <a:gd name="connsiteY4" fmla="*/ 0 h 261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1135" h="261050">
                <a:moveTo>
                  <a:pt x="0" y="172944"/>
                </a:moveTo>
                <a:lnTo>
                  <a:pt x="40481" y="156275"/>
                </a:lnTo>
                <a:lnTo>
                  <a:pt x="80962" y="261050"/>
                </a:lnTo>
                <a:lnTo>
                  <a:pt x="150018" y="1494"/>
                </a:lnTo>
                <a:lnTo>
                  <a:pt x="1481135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3" name="Freeform 232"/>
          <p:cNvSpPr/>
          <p:nvPr/>
        </p:nvSpPr>
        <p:spPr bwMode="auto">
          <a:xfrm>
            <a:off x="6228632" y="2634138"/>
            <a:ext cx="1093785" cy="26788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093785"/>
              <a:gd name="connsiteY0" fmla="*/ 174501 h 262607"/>
              <a:gd name="connsiteX1" fmla="*/ 40481 w 1093785"/>
              <a:gd name="connsiteY1" fmla="*/ 157832 h 262607"/>
              <a:gd name="connsiteX2" fmla="*/ 80962 w 1093785"/>
              <a:gd name="connsiteY2" fmla="*/ 262607 h 262607"/>
              <a:gd name="connsiteX3" fmla="*/ 150018 w 1093785"/>
              <a:gd name="connsiteY3" fmla="*/ 3051 h 262607"/>
              <a:gd name="connsiteX4" fmla="*/ 1093785 w 1093785"/>
              <a:gd name="connsiteY4" fmla="*/ 0 h 262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785" h="262607">
                <a:moveTo>
                  <a:pt x="0" y="174501"/>
                </a:moveTo>
                <a:lnTo>
                  <a:pt x="40481" y="157832"/>
                </a:lnTo>
                <a:lnTo>
                  <a:pt x="80962" y="262607"/>
                </a:lnTo>
                <a:lnTo>
                  <a:pt x="150018" y="3051"/>
                </a:lnTo>
                <a:lnTo>
                  <a:pt x="1093785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4" name="Freeform 233"/>
          <p:cNvSpPr/>
          <p:nvPr/>
        </p:nvSpPr>
        <p:spPr bwMode="auto">
          <a:xfrm>
            <a:off x="6210185" y="3079269"/>
            <a:ext cx="544510" cy="26788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093785"/>
              <a:gd name="connsiteY0" fmla="*/ 174501 h 262607"/>
              <a:gd name="connsiteX1" fmla="*/ 40481 w 1093785"/>
              <a:gd name="connsiteY1" fmla="*/ 157832 h 262607"/>
              <a:gd name="connsiteX2" fmla="*/ 80962 w 1093785"/>
              <a:gd name="connsiteY2" fmla="*/ 262607 h 262607"/>
              <a:gd name="connsiteX3" fmla="*/ 150018 w 1093785"/>
              <a:gd name="connsiteY3" fmla="*/ 3051 h 262607"/>
              <a:gd name="connsiteX4" fmla="*/ 1093785 w 1093785"/>
              <a:gd name="connsiteY4" fmla="*/ 0 h 262607"/>
              <a:gd name="connsiteX0" fmla="*/ 0 w 560385"/>
              <a:gd name="connsiteY0" fmla="*/ 174501 h 262607"/>
              <a:gd name="connsiteX1" fmla="*/ 40481 w 560385"/>
              <a:gd name="connsiteY1" fmla="*/ 157832 h 262607"/>
              <a:gd name="connsiteX2" fmla="*/ 80962 w 560385"/>
              <a:gd name="connsiteY2" fmla="*/ 262607 h 262607"/>
              <a:gd name="connsiteX3" fmla="*/ 150018 w 560385"/>
              <a:gd name="connsiteY3" fmla="*/ 3051 h 262607"/>
              <a:gd name="connsiteX4" fmla="*/ 560385 w 560385"/>
              <a:gd name="connsiteY4" fmla="*/ 0 h 262607"/>
              <a:gd name="connsiteX0" fmla="*/ 0 w 544510"/>
              <a:gd name="connsiteY0" fmla="*/ 171450 h 259556"/>
              <a:gd name="connsiteX1" fmla="*/ 40481 w 544510"/>
              <a:gd name="connsiteY1" fmla="*/ 154781 h 259556"/>
              <a:gd name="connsiteX2" fmla="*/ 80962 w 544510"/>
              <a:gd name="connsiteY2" fmla="*/ 259556 h 259556"/>
              <a:gd name="connsiteX3" fmla="*/ 150018 w 544510"/>
              <a:gd name="connsiteY3" fmla="*/ 0 h 259556"/>
              <a:gd name="connsiteX4" fmla="*/ 544510 w 544510"/>
              <a:gd name="connsiteY4" fmla="*/ 6286 h 259556"/>
              <a:gd name="connsiteX0" fmla="*/ 0 w 544510"/>
              <a:gd name="connsiteY0" fmla="*/ 174502 h 262608"/>
              <a:gd name="connsiteX1" fmla="*/ 40481 w 544510"/>
              <a:gd name="connsiteY1" fmla="*/ 157833 h 262608"/>
              <a:gd name="connsiteX2" fmla="*/ 80962 w 544510"/>
              <a:gd name="connsiteY2" fmla="*/ 262608 h 262608"/>
              <a:gd name="connsiteX3" fmla="*/ 150018 w 544510"/>
              <a:gd name="connsiteY3" fmla="*/ 3052 h 262608"/>
              <a:gd name="connsiteX4" fmla="*/ 544510 w 544510"/>
              <a:gd name="connsiteY4" fmla="*/ 0 h 262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510" h="262608">
                <a:moveTo>
                  <a:pt x="0" y="174502"/>
                </a:moveTo>
                <a:lnTo>
                  <a:pt x="40481" y="157833"/>
                </a:lnTo>
                <a:lnTo>
                  <a:pt x="80962" y="262608"/>
                </a:lnTo>
                <a:lnTo>
                  <a:pt x="150018" y="3052"/>
                </a:lnTo>
                <a:lnTo>
                  <a:pt x="544510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5" name="Freeform 234"/>
          <p:cNvSpPr/>
          <p:nvPr/>
        </p:nvSpPr>
        <p:spPr bwMode="auto">
          <a:xfrm>
            <a:off x="6426728" y="3496410"/>
            <a:ext cx="379410" cy="264774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093785"/>
              <a:gd name="connsiteY0" fmla="*/ 174501 h 262607"/>
              <a:gd name="connsiteX1" fmla="*/ 40481 w 1093785"/>
              <a:gd name="connsiteY1" fmla="*/ 157832 h 262607"/>
              <a:gd name="connsiteX2" fmla="*/ 80962 w 1093785"/>
              <a:gd name="connsiteY2" fmla="*/ 262607 h 262607"/>
              <a:gd name="connsiteX3" fmla="*/ 150018 w 1093785"/>
              <a:gd name="connsiteY3" fmla="*/ 3051 h 262607"/>
              <a:gd name="connsiteX4" fmla="*/ 1093785 w 1093785"/>
              <a:gd name="connsiteY4" fmla="*/ 0 h 262607"/>
              <a:gd name="connsiteX0" fmla="*/ 0 w 560385"/>
              <a:gd name="connsiteY0" fmla="*/ 174501 h 262607"/>
              <a:gd name="connsiteX1" fmla="*/ 40481 w 560385"/>
              <a:gd name="connsiteY1" fmla="*/ 157832 h 262607"/>
              <a:gd name="connsiteX2" fmla="*/ 80962 w 560385"/>
              <a:gd name="connsiteY2" fmla="*/ 262607 h 262607"/>
              <a:gd name="connsiteX3" fmla="*/ 150018 w 560385"/>
              <a:gd name="connsiteY3" fmla="*/ 3051 h 262607"/>
              <a:gd name="connsiteX4" fmla="*/ 560385 w 560385"/>
              <a:gd name="connsiteY4" fmla="*/ 0 h 262607"/>
              <a:gd name="connsiteX0" fmla="*/ 0 w 544510"/>
              <a:gd name="connsiteY0" fmla="*/ 171450 h 259556"/>
              <a:gd name="connsiteX1" fmla="*/ 40481 w 544510"/>
              <a:gd name="connsiteY1" fmla="*/ 154781 h 259556"/>
              <a:gd name="connsiteX2" fmla="*/ 80962 w 544510"/>
              <a:gd name="connsiteY2" fmla="*/ 259556 h 259556"/>
              <a:gd name="connsiteX3" fmla="*/ 150018 w 544510"/>
              <a:gd name="connsiteY3" fmla="*/ 0 h 259556"/>
              <a:gd name="connsiteX4" fmla="*/ 544510 w 544510"/>
              <a:gd name="connsiteY4" fmla="*/ 6286 h 259556"/>
              <a:gd name="connsiteX0" fmla="*/ 0 w 544510"/>
              <a:gd name="connsiteY0" fmla="*/ 174502 h 262608"/>
              <a:gd name="connsiteX1" fmla="*/ 40481 w 544510"/>
              <a:gd name="connsiteY1" fmla="*/ 157833 h 262608"/>
              <a:gd name="connsiteX2" fmla="*/ 80962 w 544510"/>
              <a:gd name="connsiteY2" fmla="*/ 262608 h 262608"/>
              <a:gd name="connsiteX3" fmla="*/ 150018 w 544510"/>
              <a:gd name="connsiteY3" fmla="*/ 3052 h 262608"/>
              <a:gd name="connsiteX4" fmla="*/ 544510 w 544510"/>
              <a:gd name="connsiteY4" fmla="*/ 0 h 262608"/>
              <a:gd name="connsiteX0" fmla="*/ 0 w 379410"/>
              <a:gd name="connsiteY0" fmla="*/ 171450 h 259556"/>
              <a:gd name="connsiteX1" fmla="*/ 40481 w 379410"/>
              <a:gd name="connsiteY1" fmla="*/ 154781 h 259556"/>
              <a:gd name="connsiteX2" fmla="*/ 80962 w 379410"/>
              <a:gd name="connsiteY2" fmla="*/ 259556 h 259556"/>
              <a:gd name="connsiteX3" fmla="*/ 150018 w 379410"/>
              <a:gd name="connsiteY3" fmla="*/ 0 h 259556"/>
              <a:gd name="connsiteX4" fmla="*/ 379410 w 379410"/>
              <a:gd name="connsiteY4" fmla="*/ 3173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410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379410" y="3173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00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8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6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2" fill="hold">
                      <p:stCondLst>
                        <p:cond delay="indefinite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2" fill="hold">
                      <p:stCondLst>
                        <p:cond delay="indefinite"/>
                      </p:stCondLst>
                      <p:childTnLst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2" fill="hold">
                      <p:stCondLst>
                        <p:cond delay="indefinite"/>
                      </p:stCondLst>
                      <p:childTnLst>
                        <p:par>
                          <p:cTn id="303" fill="hold">
                            <p:stCondLst>
                              <p:cond delay="0"/>
                            </p:stCondLst>
                            <p:childTnLst>
                              <p:par>
                                <p:cTn id="3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7" fill="hold">
                            <p:stCondLst>
                              <p:cond delay="500"/>
                            </p:stCondLst>
                            <p:childTnLst>
                              <p:par>
                                <p:cTn id="30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0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6" fill="hold">
                      <p:stCondLst>
                        <p:cond delay="indefinite"/>
                      </p:stCondLst>
                      <p:childTnLst>
                        <p:par>
                          <p:cTn id="317" fill="hold">
                            <p:stCondLst>
                              <p:cond delay="0"/>
                            </p:stCondLst>
                            <p:childTnLst>
                              <p:par>
                                <p:cTn id="3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1" fill="hold">
                      <p:stCondLst>
                        <p:cond delay="indefinite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5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1" fill="hold">
                      <p:stCondLst>
                        <p:cond delay="indefinite"/>
                      </p:stCondLst>
                      <p:childTnLst>
                        <p:par>
                          <p:cTn id="342" fill="hold">
                            <p:stCondLst>
                              <p:cond delay="0"/>
                            </p:stCondLst>
                            <p:childTnLst>
                              <p:par>
                                <p:cTn id="3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6" fill="hold">
                      <p:stCondLst>
                        <p:cond delay="indefinite"/>
                      </p:stCondLst>
                      <p:childTnLst>
                        <p:par>
                          <p:cTn id="347" fill="hold">
                            <p:stCondLst>
                              <p:cond delay="0"/>
                            </p:stCondLst>
                            <p:childTnLst>
                              <p:par>
                                <p:cTn id="3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5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1" fill="hold">
                      <p:stCondLst>
                        <p:cond delay="indefinite"/>
                      </p:stCondLst>
                      <p:childTnLst>
                        <p:par>
                          <p:cTn id="362" fill="hold">
                            <p:stCondLst>
                              <p:cond delay="0"/>
                            </p:stCondLst>
                            <p:childTnLst>
                              <p:par>
                                <p:cTn id="3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6" fill="hold">
                      <p:stCondLst>
                        <p:cond delay="indefinite"/>
                      </p:stCondLst>
                      <p:childTnLst>
                        <p:par>
                          <p:cTn id="367" fill="hold">
                            <p:stCondLst>
                              <p:cond delay="0"/>
                            </p:stCondLst>
                            <p:childTnLst>
                              <p:par>
                                <p:cTn id="36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1" fill="hold">
                      <p:stCondLst>
                        <p:cond delay="indefinite"/>
                      </p:stCondLst>
                      <p:childTnLst>
                        <p:par>
                          <p:cTn id="372" fill="hold">
                            <p:stCondLst>
                              <p:cond delay="0"/>
                            </p:stCondLst>
                            <p:childTnLst>
                              <p:par>
                                <p:cTn id="3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0" fill="hold">
                      <p:stCondLst>
                        <p:cond delay="indefinite"/>
                      </p:stCondLst>
                      <p:childTnLst>
                        <p:par>
                          <p:cTn id="381" fill="hold">
                            <p:stCondLst>
                              <p:cond delay="0"/>
                            </p:stCondLst>
                            <p:childTnLst>
                              <p:par>
                                <p:cTn id="3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5" fill="hold">
                      <p:stCondLst>
                        <p:cond delay="indefinite"/>
                      </p:stCondLst>
                      <p:childTnLst>
                        <p:par>
                          <p:cTn id="386" fill="hold">
                            <p:stCondLst>
                              <p:cond delay="0"/>
                            </p:stCondLst>
                            <p:childTnLst>
                              <p:par>
                                <p:cTn id="3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9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2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3" fill="hold">
                      <p:stCondLst>
                        <p:cond delay="indefinite"/>
                      </p:stCondLst>
                      <p:childTnLst>
                        <p:par>
                          <p:cTn id="394" fill="hold">
                            <p:stCondLst>
                              <p:cond delay="0"/>
                            </p:stCondLst>
                            <p:childTnLst>
                              <p:par>
                                <p:cTn id="39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6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0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1" fill="hold">
                      <p:stCondLst>
                        <p:cond delay="indefinite"/>
                      </p:stCondLst>
                      <p:childTnLst>
                        <p:par>
                          <p:cTn id="402" fill="hold">
                            <p:stCondLst>
                              <p:cond delay="0"/>
                            </p:stCondLst>
                            <p:childTnLst>
                              <p:par>
                                <p:cTn id="4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6" fill="hold">
                      <p:stCondLst>
                        <p:cond delay="indefinite"/>
                      </p:stCondLst>
                      <p:childTnLst>
                        <p:par>
                          <p:cTn id="407" fill="hold">
                            <p:stCondLst>
                              <p:cond delay="0"/>
                            </p:stCondLst>
                            <p:childTnLst>
                              <p:par>
                                <p:cTn id="4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1" fill="hold">
                      <p:stCondLst>
                        <p:cond delay="indefinite"/>
                      </p:stCondLst>
                      <p:childTnLst>
                        <p:par>
                          <p:cTn id="412" fill="hold">
                            <p:stCondLst>
                              <p:cond delay="0"/>
                            </p:stCondLst>
                            <p:childTnLst>
                              <p:par>
                                <p:cTn id="4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6" fill="hold">
                      <p:stCondLst>
                        <p:cond delay="indefinite"/>
                      </p:stCondLst>
                      <p:childTnLst>
                        <p:par>
                          <p:cTn id="417" fill="hold">
                            <p:stCondLst>
                              <p:cond delay="0"/>
                            </p:stCondLst>
                            <p:childTnLst>
                              <p:par>
                                <p:cTn id="4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1" fill="hold">
                      <p:stCondLst>
                        <p:cond delay="indefinite"/>
                      </p:stCondLst>
                      <p:childTnLst>
                        <p:par>
                          <p:cTn id="422" fill="hold">
                            <p:stCondLst>
                              <p:cond delay="0"/>
                            </p:stCondLst>
                            <p:childTnLst>
                              <p:par>
                                <p:cTn id="4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5" fill="hold">
                      <p:stCondLst>
                        <p:cond delay="indefinite"/>
                      </p:stCondLst>
                      <p:childTnLst>
                        <p:par>
                          <p:cTn id="426" fill="hold">
                            <p:stCondLst>
                              <p:cond delay="0"/>
                            </p:stCondLst>
                            <p:childTnLst>
                              <p:par>
                                <p:cTn id="4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0" fill="hold">
                      <p:stCondLst>
                        <p:cond delay="indefinite"/>
                      </p:stCondLst>
                      <p:childTnLst>
                        <p:par>
                          <p:cTn id="431" fill="hold">
                            <p:stCondLst>
                              <p:cond delay="0"/>
                            </p:stCondLst>
                            <p:childTnLst>
                              <p:par>
                                <p:cTn id="4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4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5" fill="hold">
                      <p:stCondLst>
                        <p:cond delay="indefinite"/>
                      </p:stCondLst>
                      <p:childTnLst>
                        <p:par>
                          <p:cTn id="436" fill="hold">
                            <p:stCondLst>
                              <p:cond delay="0"/>
                            </p:stCondLst>
                            <p:childTnLst>
                              <p:par>
                                <p:cTn id="4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0" fill="hold">
                      <p:stCondLst>
                        <p:cond delay="indefinite"/>
                      </p:stCondLst>
                      <p:childTnLst>
                        <p:par>
                          <p:cTn id="441" fill="hold">
                            <p:stCondLst>
                              <p:cond delay="0"/>
                            </p:stCondLst>
                            <p:childTnLst>
                              <p:par>
                                <p:cTn id="4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4" fill="hold">
                      <p:stCondLst>
                        <p:cond delay="indefinite"/>
                      </p:stCondLst>
                      <p:childTnLst>
                        <p:par>
                          <p:cTn id="445" fill="hold">
                            <p:stCondLst>
                              <p:cond delay="0"/>
                            </p:stCondLst>
                            <p:childTnLst>
                              <p:par>
                                <p:cTn id="4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9" fill="hold">
                      <p:stCondLst>
                        <p:cond delay="indefinite"/>
                      </p:stCondLst>
                      <p:childTnLst>
                        <p:par>
                          <p:cTn id="450" fill="hold">
                            <p:stCondLst>
                              <p:cond delay="0"/>
                            </p:stCondLst>
                            <p:childTnLst>
                              <p:par>
                                <p:cTn id="4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3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4" fill="hold">
                      <p:stCondLst>
                        <p:cond delay="indefinite"/>
                      </p:stCondLst>
                      <p:childTnLst>
                        <p:par>
                          <p:cTn id="455" fill="hold">
                            <p:stCondLst>
                              <p:cond delay="0"/>
                            </p:stCondLst>
                            <p:childTnLst>
                              <p:par>
                                <p:cTn id="4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8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9" fill="hold">
                      <p:stCondLst>
                        <p:cond delay="indefinite"/>
                      </p:stCondLst>
                      <p:childTnLst>
                        <p:par>
                          <p:cTn id="460" fill="hold">
                            <p:stCondLst>
                              <p:cond delay="0"/>
                            </p:stCondLst>
                            <p:childTnLst>
                              <p:par>
                                <p:cTn id="4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4" fill="hold">
                      <p:stCondLst>
                        <p:cond delay="indefinite"/>
                      </p:stCondLst>
                      <p:childTnLst>
                        <p:par>
                          <p:cTn id="465" fill="hold">
                            <p:stCondLst>
                              <p:cond delay="0"/>
                            </p:stCondLst>
                            <p:childTnLst>
                              <p:par>
                                <p:cTn id="4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9" fill="hold">
                      <p:stCondLst>
                        <p:cond delay="indefinite"/>
                      </p:stCondLst>
                      <p:childTnLst>
                        <p:par>
                          <p:cTn id="470" fill="hold">
                            <p:stCondLst>
                              <p:cond delay="0"/>
                            </p:stCondLst>
                            <p:childTnLst>
                              <p:par>
                                <p:cTn id="47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5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7" fill="hold">
                      <p:stCondLst>
                        <p:cond delay="indefinite"/>
                      </p:stCondLst>
                      <p:childTnLst>
                        <p:par>
                          <p:cTn id="478" fill="hold">
                            <p:stCondLst>
                              <p:cond delay="0"/>
                            </p:stCondLst>
                            <p:childTnLst>
                              <p:par>
                                <p:cTn id="4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2" fill="hold">
                      <p:stCondLst>
                        <p:cond delay="indefinite"/>
                      </p:stCondLst>
                      <p:childTnLst>
                        <p:par>
                          <p:cTn id="483" fill="hold">
                            <p:stCondLst>
                              <p:cond delay="0"/>
                            </p:stCondLst>
                            <p:childTnLst>
                              <p:par>
                                <p:cTn id="4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6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7" fill="hold">
                      <p:stCondLst>
                        <p:cond delay="indefinite"/>
                      </p:stCondLst>
                      <p:childTnLst>
                        <p:par>
                          <p:cTn id="488" fill="hold">
                            <p:stCondLst>
                              <p:cond delay="0"/>
                            </p:stCondLst>
                            <p:childTnLst>
                              <p:par>
                                <p:cTn id="4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2" fill="hold">
                      <p:stCondLst>
                        <p:cond delay="indefinite"/>
                      </p:stCondLst>
                      <p:childTnLst>
                        <p:par>
                          <p:cTn id="493" fill="hold">
                            <p:stCondLst>
                              <p:cond delay="0"/>
                            </p:stCondLst>
                            <p:childTnLst>
                              <p:par>
                                <p:cTn id="4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7" fill="hold">
                      <p:stCondLst>
                        <p:cond delay="indefinite"/>
                      </p:stCondLst>
                      <p:childTnLst>
                        <p:par>
                          <p:cTn id="498" fill="hold">
                            <p:stCondLst>
                              <p:cond delay="0"/>
                            </p:stCondLst>
                            <p:childTnLst>
                              <p:par>
                                <p:cTn id="4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2" fill="hold">
                      <p:stCondLst>
                        <p:cond delay="indefinite"/>
                      </p:stCondLst>
                      <p:childTnLst>
                        <p:par>
                          <p:cTn id="503" fill="hold">
                            <p:stCondLst>
                              <p:cond delay="0"/>
                            </p:stCondLst>
                            <p:childTnLst>
                              <p:par>
                                <p:cTn id="50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0" fill="hold">
                      <p:stCondLst>
                        <p:cond delay="indefinite"/>
                      </p:stCondLst>
                      <p:childTnLst>
                        <p:par>
                          <p:cTn id="511" fill="hold">
                            <p:stCondLst>
                              <p:cond delay="0"/>
                            </p:stCondLst>
                            <p:childTnLst>
                              <p:par>
                                <p:cTn id="5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5" fill="hold">
                      <p:stCondLst>
                        <p:cond delay="indefinite"/>
                      </p:stCondLst>
                      <p:childTnLst>
                        <p:par>
                          <p:cTn id="516" fill="hold">
                            <p:stCondLst>
                              <p:cond delay="0"/>
                            </p:stCondLst>
                            <p:childTnLst>
                              <p:par>
                                <p:cTn id="5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9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0" fill="hold">
                      <p:stCondLst>
                        <p:cond delay="indefinite"/>
                      </p:stCondLst>
                      <p:childTnLst>
                        <p:par>
                          <p:cTn id="521" fill="hold">
                            <p:stCondLst>
                              <p:cond delay="0"/>
                            </p:stCondLst>
                            <p:childTnLst>
                              <p:par>
                                <p:cTn id="5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5" fill="hold">
                      <p:stCondLst>
                        <p:cond delay="indefinite"/>
                      </p:stCondLst>
                      <p:childTnLst>
                        <p:par>
                          <p:cTn id="526" fill="hold">
                            <p:stCondLst>
                              <p:cond delay="0"/>
                            </p:stCondLst>
                            <p:childTnLst>
                              <p:par>
                                <p:cTn id="5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0" fill="hold">
                      <p:stCondLst>
                        <p:cond delay="indefinite"/>
                      </p:stCondLst>
                      <p:childTnLst>
                        <p:par>
                          <p:cTn id="531" fill="hold">
                            <p:stCondLst>
                              <p:cond delay="0"/>
                            </p:stCondLst>
                            <p:childTnLst>
                              <p:par>
                                <p:cTn id="5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6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8" fill="hold">
                      <p:stCondLst>
                        <p:cond delay="indefinite"/>
                      </p:stCondLst>
                      <p:childTnLst>
                        <p:par>
                          <p:cTn id="539" fill="hold">
                            <p:stCondLst>
                              <p:cond delay="0"/>
                            </p:stCondLst>
                            <p:childTnLst>
                              <p:par>
                                <p:cTn id="5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3" fill="hold">
                      <p:stCondLst>
                        <p:cond delay="indefinite"/>
                      </p:stCondLst>
                      <p:childTnLst>
                        <p:par>
                          <p:cTn id="544" fill="hold">
                            <p:stCondLst>
                              <p:cond delay="0"/>
                            </p:stCondLst>
                            <p:childTnLst>
                              <p:par>
                                <p:cTn id="5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7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8" fill="hold">
                      <p:stCondLst>
                        <p:cond delay="indefinite"/>
                      </p:stCondLst>
                      <p:childTnLst>
                        <p:par>
                          <p:cTn id="549" fill="hold">
                            <p:stCondLst>
                              <p:cond delay="0"/>
                            </p:stCondLst>
                            <p:childTnLst>
                              <p:par>
                                <p:cTn id="5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3" fill="hold">
                      <p:stCondLst>
                        <p:cond delay="indefinite"/>
                      </p:stCondLst>
                      <p:childTnLst>
                        <p:par>
                          <p:cTn id="554" fill="hold">
                            <p:stCondLst>
                              <p:cond delay="0"/>
                            </p:stCondLst>
                            <p:childTnLst>
                              <p:par>
                                <p:cTn id="5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8" fill="hold">
                      <p:stCondLst>
                        <p:cond delay="indefinite"/>
                      </p:stCondLst>
                      <p:childTnLst>
                        <p:par>
                          <p:cTn id="559" fill="hold">
                            <p:stCondLst>
                              <p:cond delay="0"/>
                            </p:stCondLst>
                            <p:childTnLst>
                              <p:par>
                                <p:cTn id="5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3" fill="hold">
                      <p:stCondLst>
                        <p:cond delay="indefinite"/>
                      </p:stCondLst>
                      <p:childTnLst>
                        <p:par>
                          <p:cTn id="564" fill="hold">
                            <p:stCondLst>
                              <p:cond delay="0"/>
                            </p:stCondLst>
                            <p:childTnLst>
                              <p:par>
                                <p:cTn id="5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3" fill="hold">
                      <p:stCondLst>
                        <p:cond delay="indefinite"/>
                      </p:stCondLst>
                      <p:childTnLst>
                        <p:par>
                          <p:cTn id="584" fill="hold">
                            <p:stCondLst>
                              <p:cond delay="0"/>
                            </p:stCondLst>
                            <p:childTnLst>
                              <p:par>
                                <p:cTn id="5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8" fill="hold">
                      <p:stCondLst>
                        <p:cond delay="indefinite"/>
                      </p:stCondLst>
                      <p:childTnLst>
                        <p:par>
                          <p:cTn id="589" fill="hold">
                            <p:stCondLst>
                              <p:cond delay="0"/>
                            </p:stCondLst>
                            <p:childTnLst>
                              <p:par>
                                <p:cTn id="5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2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3" fill="hold">
                      <p:stCondLst>
                        <p:cond delay="indefinite"/>
                      </p:stCondLst>
                      <p:childTnLst>
                        <p:par>
                          <p:cTn id="594" fill="hold">
                            <p:stCondLst>
                              <p:cond delay="0"/>
                            </p:stCondLst>
                            <p:childTnLst>
                              <p:par>
                                <p:cTn id="5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8" fill="hold">
                      <p:stCondLst>
                        <p:cond delay="indefinite"/>
                      </p:stCondLst>
                      <p:childTnLst>
                        <p:par>
                          <p:cTn id="599" fill="hold">
                            <p:stCondLst>
                              <p:cond delay="0"/>
                            </p:stCondLst>
                            <p:childTnLst>
                              <p:par>
                                <p:cTn id="6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3" fill="hold">
                      <p:stCondLst>
                        <p:cond delay="indefinite"/>
                      </p:stCondLst>
                      <p:childTnLst>
                        <p:par>
                          <p:cTn id="604" fill="hold">
                            <p:stCondLst>
                              <p:cond delay="0"/>
                            </p:stCondLst>
                            <p:childTnLst>
                              <p:par>
                                <p:cTn id="6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8" fill="hold">
                      <p:stCondLst>
                        <p:cond delay="indefinite"/>
                      </p:stCondLst>
                      <p:childTnLst>
                        <p:par>
                          <p:cTn id="609" fill="hold">
                            <p:stCondLst>
                              <p:cond delay="0"/>
                            </p:stCondLst>
                            <p:childTnLst>
                              <p:par>
                                <p:cTn id="6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3" fill="hold">
                      <p:stCondLst>
                        <p:cond delay="indefinite"/>
                      </p:stCondLst>
                      <p:childTnLst>
                        <p:par>
                          <p:cTn id="614" fill="hold">
                            <p:stCondLst>
                              <p:cond delay="0"/>
                            </p:stCondLst>
                            <p:childTnLst>
                              <p:par>
                                <p:cTn id="6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8" fill="hold">
                      <p:stCondLst>
                        <p:cond delay="indefinite"/>
                      </p:stCondLst>
                      <p:childTnLst>
                        <p:par>
                          <p:cTn id="619" fill="hold">
                            <p:stCondLst>
                              <p:cond delay="0"/>
                            </p:stCondLst>
                            <p:childTnLst>
                              <p:par>
                                <p:cTn id="6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3" fill="hold">
                      <p:stCondLst>
                        <p:cond delay="indefinite"/>
                      </p:stCondLst>
                      <p:childTnLst>
                        <p:par>
                          <p:cTn id="624" fill="hold">
                            <p:stCondLst>
                              <p:cond delay="0"/>
                            </p:stCondLst>
                            <p:childTnLst>
                              <p:par>
                                <p:cTn id="6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8" fill="hold">
                      <p:stCondLst>
                        <p:cond delay="indefinite"/>
                      </p:stCondLst>
                      <p:childTnLst>
                        <p:par>
                          <p:cTn id="629" fill="hold">
                            <p:stCondLst>
                              <p:cond delay="0"/>
                            </p:stCondLst>
                            <p:childTnLst>
                              <p:par>
                                <p:cTn id="6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3" fill="hold">
                      <p:stCondLst>
                        <p:cond delay="indefinite"/>
                      </p:stCondLst>
                      <p:childTnLst>
                        <p:par>
                          <p:cTn id="634" fill="hold">
                            <p:stCondLst>
                              <p:cond delay="0"/>
                            </p:stCondLst>
                            <p:childTnLst>
                              <p:par>
                                <p:cTn id="6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8" fill="hold">
                      <p:stCondLst>
                        <p:cond delay="indefinite"/>
                      </p:stCondLst>
                      <p:childTnLst>
                        <p:par>
                          <p:cTn id="639" fill="hold">
                            <p:stCondLst>
                              <p:cond delay="0"/>
                            </p:stCondLst>
                            <p:childTnLst>
                              <p:par>
                                <p:cTn id="6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3" fill="hold">
                      <p:stCondLst>
                        <p:cond delay="indefinite"/>
                      </p:stCondLst>
                      <p:childTnLst>
                        <p:par>
                          <p:cTn id="644" fill="hold">
                            <p:stCondLst>
                              <p:cond delay="0"/>
                            </p:stCondLst>
                            <p:childTnLst>
                              <p:par>
                                <p:cTn id="6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8" fill="hold">
                      <p:stCondLst>
                        <p:cond delay="indefinite"/>
                      </p:stCondLst>
                      <p:childTnLst>
                        <p:par>
                          <p:cTn id="649" fill="hold">
                            <p:stCondLst>
                              <p:cond delay="0"/>
                            </p:stCondLst>
                            <p:childTnLst>
                              <p:par>
                                <p:cTn id="6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2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3" fill="hold">
                      <p:stCondLst>
                        <p:cond delay="indefinite"/>
                      </p:stCondLst>
                      <p:childTnLst>
                        <p:par>
                          <p:cTn id="654" fill="hold">
                            <p:stCondLst>
                              <p:cond delay="0"/>
                            </p:stCondLst>
                            <p:childTnLst>
                              <p:par>
                                <p:cTn id="6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8" fill="hold">
                      <p:stCondLst>
                        <p:cond delay="indefinite"/>
                      </p:stCondLst>
                      <p:childTnLst>
                        <p:par>
                          <p:cTn id="659" fill="hold">
                            <p:stCondLst>
                              <p:cond delay="0"/>
                            </p:stCondLst>
                            <p:childTnLst>
                              <p:par>
                                <p:cTn id="6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3" fill="hold">
                      <p:stCondLst>
                        <p:cond delay="indefinite"/>
                      </p:stCondLst>
                      <p:childTnLst>
                        <p:par>
                          <p:cTn id="664" fill="hold">
                            <p:stCondLst>
                              <p:cond delay="0"/>
                            </p:stCondLst>
                            <p:childTnLst>
                              <p:par>
                                <p:cTn id="6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8" fill="hold">
                      <p:stCondLst>
                        <p:cond delay="indefinite"/>
                      </p:stCondLst>
                      <p:childTnLst>
                        <p:par>
                          <p:cTn id="669" fill="hold">
                            <p:stCondLst>
                              <p:cond delay="0"/>
                            </p:stCondLst>
                            <p:childTnLst>
                              <p:par>
                                <p:cTn id="67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3" fill="hold">
                      <p:stCondLst>
                        <p:cond delay="indefinite"/>
                      </p:stCondLst>
                      <p:childTnLst>
                        <p:par>
                          <p:cTn id="674" fill="hold">
                            <p:stCondLst>
                              <p:cond delay="0"/>
                            </p:stCondLst>
                            <p:childTnLst>
                              <p:par>
                                <p:cTn id="6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8" fill="hold">
                      <p:stCondLst>
                        <p:cond delay="indefinite"/>
                      </p:stCondLst>
                      <p:childTnLst>
                        <p:par>
                          <p:cTn id="679" fill="hold">
                            <p:stCondLst>
                              <p:cond delay="0"/>
                            </p:stCondLst>
                            <p:childTnLst>
                              <p:par>
                                <p:cTn id="68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2" fill="hold">
                      <p:stCondLst>
                        <p:cond delay="indefinite"/>
                      </p:stCondLst>
                      <p:childTnLst>
                        <p:par>
                          <p:cTn id="683" fill="hold">
                            <p:stCondLst>
                              <p:cond delay="0"/>
                            </p:stCondLst>
                            <p:childTnLst>
                              <p:par>
                                <p:cTn id="6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7" fill="hold">
                      <p:stCondLst>
                        <p:cond delay="indefinite"/>
                      </p:stCondLst>
                      <p:childTnLst>
                        <p:par>
                          <p:cTn id="688" fill="hold">
                            <p:stCondLst>
                              <p:cond delay="0"/>
                            </p:stCondLst>
                            <p:childTnLst>
                              <p:par>
                                <p:cTn id="6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1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4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5" fill="hold">
                      <p:stCondLst>
                        <p:cond delay="indefinite"/>
                      </p:stCondLst>
                      <p:childTnLst>
                        <p:par>
                          <p:cTn id="696" fill="hold">
                            <p:stCondLst>
                              <p:cond delay="0"/>
                            </p:stCondLst>
                            <p:childTnLst>
                              <p:par>
                                <p:cTn id="69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8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2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3" fill="hold">
                      <p:stCondLst>
                        <p:cond delay="indefinite"/>
                      </p:stCondLst>
                      <p:childTnLst>
                        <p:par>
                          <p:cTn id="704" fill="hold">
                            <p:stCondLst>
                              <p:cond delay="0"/>
                            </p:stCondLst>
                            <p:childTnLst>
                              <p:par>
                                <p:cTn id="7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8" fill="hold">
                      <p:stCondLst>
                        <p:cond delay="indefinite"/>
                      </p:stCondLst>
                      <p:childTnLst>
                        <p:par>
                          <p:cTn id="709" fill="hold">
                            <p:stCondLst>
                              <p:cond delay="0"/>
                            </p:stCondLst>
                            <p:childTnLst>
                              <p:par>
                                <p:cTn id="7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3" fill="hold">
                      <p:stCondLst>
                        <p:cond delay="indefinite"/>
                      </p:stCondLst>
                      <p:childTnLst>
                        <p:par>
                          <p:cTn id="714" fill="hold">
                            <p:stCondLst>
                              <p:cond delay="0"/>
                            </p:stCondLst>
                            <p:childTnLst>
                              <p:par>
                                <p:cTn id="7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8" fill="hold">
                      <p:stCondLst>
                        <p:cond delay="indefinite"/>
                      </p:stCondLst>
                      <p:childTnLst>
                        <p:par>
                          <p:cTn id="719" fill="hold">
                            <p:stCondLst>
                              <p:cond delay="0"/>
                            </p:stCondLst>
                            <p:childTnLst>
                              <p:par>
                                <p:cTn id="7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3" fill="hold">
                      <p:stCondLst>
                        <p:cond delay="indefinite"/>
                      </p:stCondLst>
                      <p:childTnLst>
                        <p:par>
                          <p:cTn id="724" fill="hold">
                            <p:stCondLst>
                              <p:cond delay="0"/>
                            </p:stCondLst>
                            <p:childTnLst>
                              <p:par>
                                <p:cTn id="7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7" fill="hold">
                      <p:stCondLst>
                        <p:cond delay="indefinite"/>
                      </p:stCondLst>
                      <p:childTnLst>
                        <p:par>
                          <p:cTn id="728" fill="hold">
                            <p:stCondLst>
                              <p:cond delay="0"/>
                            </p:stCondLst>
                            <p:childTnLst>
                              <p:par>
                                <p:cTn id="7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1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2" fill="hold">
                      <p:stCondLst>
                        <p:cond delay="indefinite"/>
                      </p:stCondLst>
                      <p:childTnLst>
                        <p:par>
                          <p:cTn id="733" fill="hold">
                            <p:stCondLst>
                              <p:cond delay="0"/>
                            </p:stCondLst>
                            <p:childTnLst>
                              <p:par>
                                <p:cTn id="7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7" fill="hold">
                      <p:stCondLst>
                        <p:cond delay="indefinite"/>
                      </p:stCondLst>
                      <p:childTnLst>
                        <p:par>
                          <p:cTn id="738" fill="hold">
                            <p:stCondLst>
                              <p:cond delay="0"/>
                            </p:stCondLst>
                            <p:childTnLst>
                              <p:par>
                                <p:cTn id="7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2" fill="hold">
                      <p:stCondLst>
                        <p:cond delay="indefinite"/>
                      </p:stCondLst>
                      <p:childTnLst>
                        <p:par>
                          <p:cTn id="743" fill="hold">
                            <p:stCondLst>
                              <p:cond delay="0"/>
                            </p:stCondLst>
                            <p:childTnLst>
                              <p:par>
                                <p:cTn id="7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6" fill="hold">
                      <p:stCondLst>
                        <p:cond delay="indefinite"/>
                      </p:stCondLst>
                      <p:childTnLst>
                        <p:par>
                          <p:cTn id="747" fill="hold">
                            <p:stCondLst>
                              <p:cond delay="0"/>
                            </p:stCondLst>
                            <p:childTnLst>
                              <p:par>
                                <p:cTn id="7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1" fill="hold">
                      <p:stCondLst>
                        <p:cond delay="indefinite"/>
                      </p:stCondLst>
                      <p:childTnLst>
                        <p:par>
                          <p:cTn id="752" fill="hold">
                            <p:stCondLst>
                              <p:cond delay="0"/>
                            </p:stCondLst>
                            <p:childTnLst>
                              <p:par>
                                <p:cTn id="7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5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6" fill="hold">
                      <p:stCondLst>
                        <p:cond delay="indefinite"/>
                      </p:stCondLst>
                      <p:childTnLst>
                        <p:par>
                          <p:cTn id="757" fill="hold">
                            <p:stCondLst>
                              <p:cond delay="0"/>
                            </p:stCondLst>
                            <p:childTnLst>
                              <p:par>
                                <p:cTn id="7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0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1" fill="hold">
                      <p:stCondLst>
                        <p:cond delay="indefinite"/>
                      </p:stCondLst>
                      <p:childTnLst>
                        <p:par>
                          <p:cTn id="762" fill="hold">
                            <p:stCondLst>
                              <p:cond delay="0"/>
                            </p:stCondLst>
                            <p:childTnLst>
                              <p:par>
                                <p:cTn id="7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5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6" fill="hold">
                      <p:stCondLst>
                        <p:cond delay="indefinite"/>
                      </p:stCondLst>
                      <p:childTnLst>
                        <p:par>
                          <p:cTn id="767" fill="hold">
                            <p:stCondLst>
                              <p:cond delay="0"/>
                            </p:stCondLst>
                            <p:childTnLst>
                              <p:par>
                                <p:cTn id="7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1" fill="hold">
                      <p:stCondLst>
                        <p:cond delay="indefinite"/>
                      </p:stCondLst>
                      <p:childTnLst>
                        <p:par>
                          <p:cTn id="772" fill="hold">
                            <p:stCondLst>
                              <p:cond delay="0"/>
                            </p:stCondLst>
                            <p:childTnLst>
                              <p:par>
                                <p:cTn id="77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9" fill="hold">
                      <p:stCondLst>
                        <p:cond delay="indefinite"/>
                      </p:stCondLst>
                      <p:childTnLst>
                        <p:par>
                          <p:cTn id="780" fill="hold">
                            <p:stCondLst>
                              <p:cond delay="0"/>
                            </p:stCondLst>
                            <p:childTnLst>
                              <p:par>
                                <p:cTn id="7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4" fill="hold">
                      <p:stCondLst>
                        <p:cond delay="indefinite"/>
                      </p:stCondLst>
                      <p:childTnLst>
                        <p:par>
                          <p:cTn id="785" fill="hold">
                            <p:stCondLst>
                              <p:cond delay="0"/>
                            </p:stCondLst>
                            <p:childTnLst>
                              <p:par>
                                <p:cTn id="7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8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9" fill="hold">
                      <p:stCondLst>
                        <p:cond delay="indefinite"/>
                      </p:stCondLst>
                      <p:childTnLst>
                        <p:par>
                          <p:cTn id="790" fill="hold">
                            <p:stCondLst>
                              <p:cond delay="0"/>
                            </p:stCondLst>
                            <p:childTnLst>
                              <p:par>
                                <p:cTn id="7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4" fill="hold">
                      <p:stCondLst>
                        <p:cond delay="indefinite"/>
                      </p:stCondLst>
                      <p:childTnLst>
                        <p:par>
                          <p:cTn id="795" fill="hold">
                            <p:stCondLst>
                              <p:cond delay="0"/>
                            </p:stCondLst>
                            <p:childTnLst>
                              <p:par>
                                <p:cTn id="7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9" fill="hold">
                      <p:stCondLst>
                        <p:cond delay="indefinite"/>
                      </p:stCondLst>
                      <p:childTnLst>
                        <p:par>
                          <p:cTn id="800" fill="hold">
                            <p:stCondLst>
                              <p:cond delay="0"/>
                            </p:stCondLst>
                            <p:childTnLst>
                              <p:par>
                                <p:cTn id="8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4" fill="hold">
                      <p:stCondLst>
                        <p:cond delay="indefinite"/>
                      </p:stCondLst>
                      <p:childTnLst>
                        <p:par>
                          <p:cTn id="805" fill="hold">
                            <p:stCondLst>
                              <p:cond delay="0"/>
                            </p:stCondLst>
                            <p:childTnLst>
                              <p:par>
                                <p:cTn id="80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7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2" fill="hold">
                      <p:stCondLst>
                        <p:cond delay="indefinite"/>
                      </p:stCondLst>
                      <p:childTnLst>
                        <p:par>
                          <p:cTn id="813" fill="hold">
                            <p:stCondLst>
                              <p:cond delay="0"/>
                            </p:stCondLst>
                            <p:childTnLst>
                              <p:par>
                                <p:cTn id="8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7" fill="hold">
                      <p:stCondLst>
                        <p:cond delay="indefinite"/>
                      </p:stCondLst>
                      <p:childTnLst>
                        <p:par>
                          <p:cTn id="818" fill="hold">
                            <p:stCondLst>
                              <p:cond delay="0"/>
                            </p:stCondLst>
                            <p:childTnLst>
                              <p:par>
                                <p:cTn id="8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1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2" fill="hold">
                      <p:stCondLst>
                        <p:cond delay="indefinite"/>
                      </p:stCondLst>
                      <p:childTnLst>
                        <p:par>
                          <p:cTn id="823" fill="hold">
                            <p:stCondLst>
                              <p:cond delay="0"/>
                            </p:stCondLst>
                            <p:childTnLst>
                              <p:par>
                                <p:cTn id="8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7" fill="hold">
                      <p:stCondLst>
                        <p:cond delay="indefinite"/>
                      </p:stCondLst>
                      <p:childTnLst>
                        <p:par>
                          <p:cTn id="828" fill="hold">
                            <p:stCondLst>
                              <p:cond delay="0"/>
                            </p:stCondLst>
                            <p:childTnLst>
                              <p:par>
                                <p:cTn id="8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2" fill="hold">
                      <p:stCondLst>
                        <p:cond delay="indefinite"/>
                      </p:stCondLst>
                      <p:childTnLst>
                        <p:par>
                          <p:cTn id="833" fill="hold">
                            <p:stCondLst>
                              <p:cond delay="0"/>
                            </p:stCondLst>
                            <p:childTnLst>
                              <p:par>
                                <p:cTn id="8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8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0" fill="hold">
                      <p:stCondLst>
                        <p:cond delay="indefinite"/>
                      </p:stCondLst>
                      <p:childTnLst>
                        <p:par>
                          <p:cTn id="841" fill="hold">
                            <p:stCondLst>
                              <p:cond delay="0"/>
                            </p:stCondLst>
                            <p:childTnLst>
                              <p:par>
                                <p:cTn id="8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5" fill="hold">
                      <p:stCondLst>
                        <p:cond delay="indefinite"/>
                      </p:stCondLst>
                      <p:childTnLst>
                        <p:par>
                          <p:cTn id="846" fill="hold">
                            <p:stCondLst>
                              <p:cond delay="0"/>
                            </p:stCondLst>
                            <p:childTnLst>
                              <p:par>
                                <p:cTn id="8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9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0" fill="hold">
                      <p:stCondLst>
                        <p:cond delay="indefinite"/>
                      </p:stCondLst>
                      <p:childTnLst>
                        <p:par>
                          <p:cTn id="851" fill="hold">
                            <p:stCondLst>
                              <p:cond delay="0"/>
                            </p:stCondLst>
                            <p:childTnLst>
                              <p:par>
                                <p:cTn id="8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4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5" fill="hold">
                      <p:stCondLst>
                        <p:cond delay="indefinite"/>
                      </p:stCondLst>
                      <p:childTnLst>
                        <p:par>
                          <p:cTn id="856" fill="hold">
                            <p:stCondLst>
                              <p:cond delay="0"/>
                            </p:stCondLst>
                            <p:childTnLst>
                              <p:par>
                                <p:cTn id="8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0" fill="hold">
                      <p:stCondLst>
                        <p:cond delay="indefinite"/>
                      </p:stCondLst>
                      <p:childTnLst>
                        <p:par>
                          <p:cTn id="861" fill="hold">
                            <p:stCondLst>
                              <p:cond delay="0"/>
                            </p:stCondLst>
                            <p:childTnLst>
                              <p:par>
                                <p:cTn id="8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5" fill="hold">
                      <p:stCondLst>
                        <p:cond delay="indefinite"/>
                      </p:stCondLst>
                      <p:childTnLst>
                        <p:par>
                          <p:cTn id="866" fill="hold">
                            <p:stCondLst>
                              <p:cond delay="0"/>
                            </p:stCondLst>
                            <p:childTnLst>
                              <p:par>
                                <p:cTn id="86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5" fill="hold">
                      <p:stCondLst>
                        <p:cond delay="indefinite"/>
                      </p:stCondLst>
                      <p:childTnLst>
                        <p:par>
                          <p:cTn id="886" fill="hold">
                            <p:stCondLst>
                              <p:cond delay="0"/>
                            </p:stCondLst>
                            <p:childTnLst>
                              <p:par>
                                <p:cTn id="8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0" fill="hold">
                      <p:stCondLst>
                        <p:cond delay="indefinite"/>
                      </p:stCondLst>
                      <p:childTnLst>
                        <p:par>
                          <p:cTn id="891" fill="hold">
                            <p:stCondLst>
                              <p:cond delay="0"/>
                            </p:stCondLst>
                            <p:childTnLst>
                              <p:par>
                                <p:cTn id="8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4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5" fill="hold">
                      <p:stCondLst>
                        <p:cond delay="indefinite"/>
                      </p:stCondLst>
                      <p:childTnLst>
                        <p:par>
                          <p:cTn id="896" fill="hold">
                            <p:stCondLst>
                              <p:cond delay="0"/>
                            </p:stCondLst>
                            <p:childTnLst>
                              <p:par>
                                <p:cTn id="8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0" fill="hold">
                      <p:stCondLst>
                        <p:cond delay="indefinite"/>
                      </p:stCondLst>
                      <p:childTnLst>
                        <p:par>
                          <p:cTn id="901" fill="hold">
                            <p:stCondLst>
                              <p:cond delay="0"/>
                            </p:stCondLst>
                            <p:childTnLst>
                              <p:par>
                                <p:cTn id="9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5" fill="hold">
                      <p:stCondLst>
                        <p:cond delay="indefinite"/>
                      </p:stCondLst>
                      <p:childTnLst>
                        <p:par>
                          <p:cTn id="906" fill="hold">
                            <p:stCondLst>
                              <p:cond delay="0"/>
                            </p:stCondLst>
                            <p:childTnLst>
                              <p:par>
                                <p:cTn id="9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0" fill="hold">
                      <p:stCondLst>
                        <p:cond delay="indefinite"/>
                      </p:stCondLst>
                      <p:childTnLst>
                        <p:par>
                          <p:cTn id="911" fill="hold">
                            <p:stCondLst>
                              <p:cond delay="0"/>
                            </p:stCondLst>
                            <p:childTnLst>
                              <p:par>
                                <p:cTn id="9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5" fill="hold">
                      <p:stCondLst>
                        <p:cond delay="indefinite"/>
                      </p:stCondLst>
                      <p:childTnLst>
                        <p:par>
                          <p:cTn id="916" fill="hold">
                            <p:stCondLst>
                              <p:cond delay="0"/>
                            </p:stCondLst>
                            <p:childTnLst>
                              <p:par>
                                <p:cTn id="9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0" fill="hold">
                      <p:stCondLst>
                        <p:cond delay="indefinite"/>
                      </p:stCondLst>
                      <p:childTnLst>
                        <p:par>
                          <p:cTn id="921" fill="hold">
                            <p:stCondLst>
                              <p:cond delay="0"/>
                            </p:stCondLst>
                            <p:childTnLst>
                              <p:par>
                                <p:cTn id="9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5" fill="hold">
                      <p:stCondLst>
                        <p:cond delay="indefinite"/>
                      </p:stCondLst>
                      <p:childTnLst>
                        <p:par>
                          <p:cTn id="926" fill="hold">
                            <p:stCondLst>
                              <p:cond delay="0"/>
                            </p:stCondLst>
                            <p:childTnLst>
                              <p:par>
                                <p:cTn id="9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9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0" fill="hold">
                      <p:stCondLst>
                        <p:cond delay="indefinite"/>
                      </p:stCondLst>
                      <p:childTnLst>
                        <p:par>
                          <p:cTn id="931" fill="hold">
                            <p:stCondLst>
                              <p:cond delay="0"/>
                            </p:stCondLst>
                            <p:childTnLst>
                              <p:par>
                                <p:cTn id="9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5" fill="hold">
                      <p:stCondLst>
                        <p:cond delay="indefinite"/>
                      </p:stCondLst>
                      <p:childTnLst>
                        <p:par>
                          <p:cTn id="936" fill="hold">
                            <p:stCondLst>
                              <p:cond delay="0"/>
                            </p:stCondLst>
                            <p:childTnLst>
                              <p:par>
                                <p:cTn id="9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0" fill="hold">
                      <p:stCondLst>
                        <p:cond delay="indefinite"/>
                      </p:stCondLst>
                      <p:childTnLst>
                        <p:par>
                          <p:cTn id="941" fill="hold">
                            <p:stCondLst>
                              <p:cond delay="0"/>
                            </p:stCondLst>
                            <p:childTnLst>
                              <p:par>
                                <p:cTn id="9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5" fill="hold">
                      <p:stCondLst>
                        <p:cond delay="indefinite"/>
                      </p:stCondLst>
                      <p:childTnLst>
                        <p:par>
                          <p:cTn id="946" fill="hold">
                            <p:stCondLst>
                              <p:cond delay="0"/>
                            </p:stCondLst>
                            <p:childTnLst>
                              <p:par>
                                <p:cTn id="9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0" fill="hold">
                      <p:stCondLst>
                        <p:cond delay="indefinite"/>
                      </p:stCondLst>
                      <p:childTnLst>
                        <p:par>
                          <p:cTn id="951" fill="hold">
                            <p:stCondLst>
                              <p:cond delay="0"/>
                            </p:stCondLst>
                            <p:childTnLst>
                              <p:par>
                                <p:cTn id="9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4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5" fill="hold">
                      <p:stCondLst>
                        <p:cond delay="indefinite"/>
                      </p:stCondLst>
                      <p:childTnLst>
                        <p:par>
                          <p:cTn id="956" fill="hold">
                            <p:stCondLst>
                              <p:cond delay="0"/>
                            </p:stCondLst>
                            <p:childTnLst>
                              <p:par>
                                <p:cTn id="9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0" fill="hold">
                      <p:stCondLst>
                        <p:cond delay="indefinite"/>
                      </p:stCondLst>
                      <p:childTnLst>
                        <p:par>
                          <p:cTn id="961" fill="hold">
                            <p:stCondLst>
                              <p:cond delay="0"/>
                            </p:stCondLst>
                            <p:childTnLst>
                              <p:par>
                                <p:cTn id="9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5" fill="hold">
                      <p:stCondLst>
                        <p:cond delay="indefinite"/>
                      </p:stCondLst>
                      <p:childTnLst>
                        <p:par>
                          <p:cTn id="966" fill="hold">
                            <p:stCondLst>
                              <p:cond delay="0"/>
                            </p:stCondLst>
                            <p:childTnLst>
                              <p:par>
                                <p:cTn id="9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0" fill="hold">
                      <p:stCondLst>
                        <p:cond delay="indefinite"/>
                      </p:stCondLst>
                      <p:childTnLst>
                        <p:par>
                          <p:cTn id="971" fill="hold">
                            <p:stCondLst>
                              <p:cond delay="0"/>
                            </p:stCondLst>
                            <p:childTnLst>
                              <p:par>
                                <p:cTn id="9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4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5" fill="hold">
                      <p:stCondLst>
                        <p:cond delay="indefinite"/>
                      </p:stCondLst>
                      <p:childTnLst>
                        <p:par>
                          <p:cTn id="976" fill="hold">
                            <p:stCondLst>
                              <p:cond delay="0"/>
                            </p:stCondLst>
                            <p:childTnLst>
                              <p:par>
                                <p:cTn id="9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0" fill="hold">
                      <p:stCondLst>
                        <p:cond delay="indefinite"/>
                      </p:stCondLst>
                      <p:childTnLst>
                        <p:par>
                          <p:cTn id="981" fill="hold">
                            <p:stCondLst>
                              <p:cond delay="0"/>
                            </p:stCondLst>
                            <p:childTnLst>
                              <p:par>
                                <p:cTn id="9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5" fill="hold">
                      <p:stCondLst>
                        <p:cond delay="indefinite"/>
                      </p:stCondLst>
                      <p:childTnLst>
                        <p:par>
                          <p:cTn id="986" fill="hold">
                            <p:stCondLst>
                              <p:cond delay="0"/>
                            </p:stCondLst>
                            <p:childTnLst>
                              <p:par>
                                <p:cTn id="98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/>
      <p:bldP spid="223" grpId="0" animBg="1"/>
      <p:bldP spid="224" grpId="0" animBg="1"/>
      <p:bldP spid="225" grpId="0" animBg="1"/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7" grpId="0"/>
      <p:bldP spid="8" grpId="0"/>
      <p:bldP spid="9" grpId="0"/>
      <p:bldP spid="10" grpId="0"/>
      <p:bldP spid="11" grpId="0"/>
      <p:bldP spid="12" grpId="0" animBg="1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2" grpId="0" animBg="1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5" grpId="0"/>
      <p:bldP spid="86" grpId="0"/>
      <p:bldP spid="87" grpId="0"/>
      <p:bldP spid="88" grpId="0"/>
      <p:bldP spid="89" grpId="0"/>
      <p:bldP spid="104" grpId="0" animBg="1"/>
      <p:bldP spid="104" grpId="1" animBg="1"/>
      <p:bldP spid="105" grpId="0" animBg="1"/>
      <p:bldP spid="105" grpId="1" animBg="1"/>
      <p:bldP spid="106" grpId="0" animBg="1"/>
      <p:bldP spid="106" grpId="1" animBg="1"/>
      <p:bldP spid="107" grpId="0" animBg="1"/>
      <p:bldP spid="107" grpId="1" animBg="1"/>
      <p:bldP spid="108" grpId="0" animBg="1"/>
      <p:bldP spid="108" grpId="1" animBg="1"/>
      <p:bldP spid="109" grpId="0" animBg="1"/>
      <p:bldP spid="109" grpId="1" animBg="1"/>
      <p:bldP spid="110" grpId="0"/>
      <p:bldP spid="110" grpId="1"/>
      <p:bldP spid="111" grpId="0"/>
      <p:bldP spid="111" grpId="1"/>
      <p:bldP spid="112" grpId="0"/>
      <p:bldP spid="112" grpId="1"/>
      <p:bldP spid="113" grpId="0"/>
      <p:bldP spid="113" grpId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  <p:bldP spid="119" grpId="0"/>
      <p:bldP spid="119" grpId="1"/>
      <p:bldP spid="120" grpId="0"/>
      <p:bldP spid="120" grpId="1"/>
      <p:bldP spid="121" grpId="0"/>
      <p:bldP spid="121" grpId="1"/>
      <p:bldP spid="122" grpId="0"/>
      <p:bldP spid="122" grpId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/>
      <p:bldP spid="128" grpId="1"/>
      <p:bldP spid="129" grpId="0"/>
      <p:bldP spid="129" grpId="1"/>
      <p:bldP spid="130" grpId="0"/>
      <p:bldP spid="130" grpId="1"/>
      <p:bldP spid="131" grpId="0"/>
      <p:bldP spid="131" grpId="1"/>
      <p:bldP spid="159" grpId="0" animBg="1"/>
      <p:bldP spid="159" grpId="1" animBg="1"/>
      <p:bldP spid="160" grpId="0"/>
      <p:bldP spid="160" grpId="1"/>
      <p:bldP spid="176" grpId="0" animBg="1"/>
      <p:bldP spid="176" grpId="1" animBg="1"/>
      <p:bldP spid="177" grpId="0" animBg="1"/>
      <p:bldP spid="177" grpId="1" animBg="1"/>
      <p:bldP spid="178" grpId="0" animBg="1"/>
      <p:bldP spid="178" grpId="1" animBg="1"/>
      <p:bldP spid="179" grpId="0" animBg="1"/>
      <p:bldP spid="179" grpId="1" animBg="1"/>
      <p:bldP spid="180" grpId="0" animBg="1"/>
      <p:bldP spid="180" grpId="1" animBg="1"/>
      <p:bldP spid="181" grpId="0"/>
      <p:bldP spid="181" grpId="1"/>
      <p:bldP spid="197" grpId="0" animBg="1"/>
      <p:bldP spid="197" grpId="1" animBg="1"/>
      <p:bldP spid="198" grpId="0" animBg="1"/>
      <p:bldP spid="198" grpId="1" animBg="1"/>
      <p:bldP spid="199" grpId="0" animBg="1"/>
      <p:bldP spid="199" grpId="1" animBg="1"/>
      <p:bldP spid="200" grpId="0" animBg="1"/>
      <p:bldP spid="200" grpId="1" animBg="1"/>
      <p:bldP spid="201" grpId="0" animBg="1"/>
      <p:bldP spid="201" grpId="1" animBg="1"/>
      <p:bldP spid="202" grpId="0"/>
      <p:bldP spid="202" grpId="1"/>
      <p:bldP spid="218" grpId="0" animBg="1"/>
      <p:bldP spid="218" grpId="1" animBg="1"/>
      <p:bldP spid="219" grpId="0" animBg="1"/>
      <p:bldP spid="219" grpId="1" animBg="1"/>
      <p:bldP spid="220" grpId="0" animBg="1"/>
      <p:bldP spid="220" grpId="1" animBg="1"/>
      <p:bldP spid="221" grpId="0" animBg="1"/>
      <p:bldP spid="221" grpId="1" animBg="1"/>
      <p:bldP spid="222" grpId="0" animBg="1"/>
      <p:bldP spid="226" grpId="0" animBg="1"/>
      <p:bldP spid="227" grpId="0" animBg="1"/>
      <p:bldP spid="228" grpId="0" animBg="1"/>
      <p:bldP spid="229" grpId="0" animBg="1"/>
      <p:bldP spid="230" grpId="0" animBg="1"/>
      <p:bldP spid="231" grpId="0" animBg="1"/>
      <p:bldP spid="232" grpId="0" animBg="1"/>
      <p:bldP spid="233" grpId="0" animBg="1"/>
      <p:bldP spid="234" grpId="0" animBg="1"/>
      <p:bldP spid="23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15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38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038408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Sums based on </a:t>
            </a:r>
            <a:r>
              <a:rPr lang="pt-BR" altLang="en-US" sz="2000" dirty="0">
                <a:solidFill>
                  <a:srgbClr val="FF6600"/>
                </a:solidFill>
                <a:latin typeface="Bookman Old Style" pitchFamily="18" charset="0"/>
              </a:rPr>
              <a:t>Section </a:t>
            </a: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formula</a:t>
            </a:r>
            <a:endParaRPr lang="pt-BR" altLang="en-US" sz="2000" dirty="0">
              <a:solidFill>
                <a:srgbClr val="FF6600"/>
              </a:solidFill>
              <a:latin typeface="Bookman Old Style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8315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852141" y="683689"/>
            <a:ext cx="1547309" cy="276606"/>
          </a:xfrm>
          <a:prstGeom prst="roundRect">
            <a:avLst/>
          </a:prstGeom>
          <a:solidFill>
            <a:srgbClr val="FFC000"/>
          </a:solidFill>
          <a:ln w="12700"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" name="Rounded Rectangle 2"/>
          <p:cNvSpPr/>
          <p:nvPr/>
        </p:nvSpPr>
        <p:spPr>
          <a:xfrm>
            <a:off x="3789071" y="686278"/>
            <a:ext cx="4688744" cy="276606"/>
          </a:xfrm>
          <a:prstGeom prst="roundRect">
            <a:avLst/>
          </a:prstGeom>
          <a:solidFill>
            <a:srgbClr val="FFC000"/>
          </a:solidFill>
          <a:ln w="12700"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" name="Rounded Rectangle 3"/>
          <p:cNvSpPr/>
          <p:nvPr/>
        </p:nvSpPr>
        <p:spPr>
          <a:xfrm>
            <a:off x="857087" y="938261"/>
            <a:ext cx="2883120" cy="276606"/>
          </a:xfrm>
          <a:prstGeom prst="roundRect">
            <a:avLst/>
          </a:prstGeom>
          <a:solidFill>
            <a:srgbClr val="FFC000"/>
          </a:solidFill>
          <a:ln w="12700"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513494" y="650961"/>
            <a:ext cx="808385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8925" marR="0" lvl="0" indent="-288925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>
                <a:tab pos="508000" algn="l"/>
                <a:tab pos="51435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Q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.</a:t>
            </a:r>
            <a:r>
              <a:rPr lang="en-US" sz="1600" kern="0" noProof="0" dirty="0" smtClean="0">
                <a:solidFill>
                  <a:srgbClr val="0000FF"/>
                </a:solidFill>
                <a:latin typeface="Bookman Old Style" pitchFamily="18" charset="0"/>
              </a:rPr>
              <a:t>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Find the ratio in which the line segment joining the points (–3, 10) and </a:t>
            </a:r>
          </a:p>
          <a:p>
            <a:pPr marL="288925" marR="0" lvl="0" indent="-288925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>
                <a:tab pos="508000" algn="l"/>
                <a:tab pos="514350" algn="l"/>
              </a:tabLst>
              <a:defRPr/>
            </a:pPr>
            <a:r>
              <a:rPr lang="en-US" sz="1600" kern="0" dirty="0">
                <a:solidFill>
                  <a:srgbClr val="0000FF"/>
                </a:solidFill>
                <a:latin typeface="Bookman Old Style" pitchFamily="18" charset="0"/>
              </a:rPr>
              <a:t> </a:t>
            </a: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   </a:t>
            </a: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(6, –8) is divided by (–1 ,6). </a:t>
            </a:r>
            <a:endParaRPr lang="en-US" sz="1600" b="1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1349" y="1270582"/>
            <a:ext cx="5886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Sol.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585736" y="1459716"/>
            <a:ext cx="3140357" cy="741235"/>
            <a:chOff x="2758836" y="2199104"/>
            <a:chExt cx="3140357" cy="741235"/>
          </a:xfrm>
        </p:grpSpPr>
        <p:grpSp>
          <p:nvGrpSpPr>
            <p:cNvPr id="11" name="Group 10"/>
            <p:cNvGrpSpPr/>
            <p:nvPr/>
          </p:nvGrpSpPr>
          <p:grpSpPr>
            <a:xfrm>
              <a:off x="3111276" y="2546921"/>
              <a:ext cx="2425924" cy="59627"/>
              <a:chOff x="3111276" y="2546921"/>
              <a:chExt cx="2425924" cy="59627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 rot="16200000">
                <a:off x="4318178" y="1364848"/>
                <a:ext cx="0" cy="241380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Oval 19"/>
              <p:cNvSpPr/>
              <p:nvPr/>
            </p:nvSpPr>
            <p:spPr>
              <a:xfrm>
                <a:off x="3120830" y="2546921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4284726" y="2550414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5482336" y="2551684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sp>
          <p:nvSpPr>
            <p:cNvPr id="12" name="Rectangle 11"/>
            <p:cNvSpPr/>
            <p:nvPr/>
          </p:nvSpPr>
          <p:spPr>
            <a:xfrm>
              <a:off x="2946176" y="2218154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151658" y="2199104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P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334223" y="2205743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758836" y="2601785"/>
              <a:ext cx="99999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(–3, 10)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867869" y="2592804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(–1, 6)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065479" y="2592804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(6, –8)</a:t>
              </a:r>
              <a:endParaRPr lang="en-IN" sz="1600" b="1" baseline="-25000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100" name="Rounded Rectangle 99"/>
          <p:cNvSpPr/>
          <p:nvPr/>
        </p:nvSpPr>
        <p:spPr>
          <a:xfrm>
            <a:off x="1163500" y="1287817"/>
            <a:ext cx="3008449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2" name="Rectangle 4"/>
          <p:cNvSpPr>
            <a:spLocks noChangeArrowheads="1"/>
          </p:cNvSpPr>
          <p:nvPr/>
        </p:nvSpPr>
        <p:spPr bwMode="auto">
          <a:xfrm>
            <a:off x="1130313" y="1257564"/>
            <a:ext cx="138163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A (–3, 10)</a:t>
            </a:r>
            <a:r>
              <a:rPr lang="en-US" sz="1600" dirty="0">
                <a:latin typeface="Bookman Old Style" pitchFamily="18" charset="0"/>
              </a:rPr>
              <a:t>,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103" name="Rectangle 4"/>
          <p:cNvSpPr>
            <a:spLocks noChangeArrowheads="1"/>
          </p:cNvSpPr>
          <p:nvPr/>
        </p:nvSpPr>
        <p:spPr bwMode="auto">
          <a:xfrm>
            <a:off x="2240846" y="1257564"/>
            <a:ext cx="239540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B (6, –8), P(–1, 6)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2" name="Rectangle 171"/>
          <p:cNvSpPr/>
          <p:nvPr/>
        </p:nvSpPr>
        <p:spPr>
          <a:xfrm>
            <a:off x="1641816" y="2236451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3534276" y="2044697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75" name="Rectangle 174"/>
          <p:cNvSpPr/>
          <p:nvPr/>
        </p:nvSpPr>
        <p:spPr>
          <a:xfrm>
            <a:off x="2739008" y="2052057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76" name="AutoShape 30"/>
          <p:cNvSpPr>
            <a:spLocks noChangeArrowheads="1"/>
          </p:cNvSpPr>
          <p:nvPr/>
        </p:nvSpPr>
        <p:spPr bwMode="auto">
          <a:xfrm>
            <a:off x="5215279" y="4138167"/>
            <a:ext cx="1916919" cy="36401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600" b="0" ker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177" name="Rectangle 4"/>
          <p:cNvSpPr>
            <a:spLocks noChangeArrowheads="1"/>
          </p:cNvSpPr>
          <p:nvPr/>
        </p:nvSpPr>
        <p:spPr bwMode="auto">
          <a:xfrm>
            <a:off x="2020911" y="2891837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8" name="Rectangle 4"/>
          <p:cNvSpPr>
            <a:spLocks noChangeArrowheads="1"/>
          </p:cNvSpPr>
          <p:nvPr/>
        </p:nvSpPr>
        <p:spPr bwMode="auto">
          <a:xfrm>
            <a:off x="2349527" y="2705363"/>
            <a:ext cx="57122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9" name="Rectangle 4"/>
          <p:cNvSpPr>
            <a:spLocks noChangeArrowheads="1"/>
          </p:cNvSpPr>
          <p:nvPr/>
        </p:nvSpPr>
        <p:spPr bwMode="auto">
          <a:xfrm>
            <a:off x="2572655" y="2705363"/>
            <a:ext cx="740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(6)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0" name="Rectangle 4"/>
          <p:cNvSpPr>
            <a:spLocks noChangeArrowheads="1"/>
          </p:cNvSpPr>
          <p:nvPr/>
        </p:nvSpPr>
        <p:spPr bwMode="auto">
          <a:xfrm>
            <a:off x="3084535" y="2705363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1" name="Rectangle 4"/>
          <p:cNvSpPr>
            <a:spLocks noChangeArrowheads="1"/>
          </p:cNvSpPr>
          <p:nvPr/>
        </p:nvSpPr>
        <p:spPr bwMode="auto">
          <a:xfrm>
            <a:off x="3262357" y="2705363"/>
            <a:ext cx="61021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2" name="Rectangle 4"/>
          <p:cNvSpPr>
            <a:spLocks noChangeArrowheads="1"/>
          </p:cNvSpPr>
          <p:nvPr/>
        </p:nvSpPr>
        <p:spPr bwMode="auto">
          <a:xfrm>
            <a:off x="3599783" y="2705100"/>
            <a:ext cx="59568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(–3)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2386516" y="3076503"/>
            <a:ext cx="17373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Rectangle 4"/>
          <p:cNvSpPr>
            <a:spLocks noChangeArrowheads="1"/>
          </p:cNvSpPr>
          <p:nvPr/>
        </p:nvSpPr>
        <p:spPr bwMode="auto">
          <a:xfrm>
            <a:off x="1535136" y="2151647"/>
            <a:ext cx="7747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  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185" name="Group 184"/>
          <p:cNvGrpSpPr/>
          <p:nvPr/>
        </p:nvGrpSpPr>
        <p:grpSpPr>
          <a:xfrm>
            <a:off x="2305484" y="1944313"/>
            <a:ext cx="803294" cy="369332"/>
            <a:chOff x="4041756" y="5143500"/>
            <a:chExt cx="803294" cy="369332"/>
          </a:xfrm>
        </p:grpSpPr>
        <p:sp>
          <p:nvSpPr>
            <p:cNvPr id="186" name="Rectangle 4"/>
            <p:cNvSpPr>
              <a:spLocks noChangeArrowheads="1"/>
            </p:cNvSpPr>
            <p:nvPr/>
          </p:nvSpPr>
          <p:spPr bwMode="auto">
            <a:xfrm>
              <a:off x="4041756" y="5143500"/>
              <a:ext cx="62230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1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87" name="Rectangle 4"/>
            <p:cNvSpPr>
              <a:spLocks noChangeArrowheads="1"/>
            </p:cNvSpPr>
            <p:nvPr/>
          </p:nvSpPr>
          <p:spPr bwMode="auto">
            <a:xfrm>
              <a:off x="4419054" y="5143500"/>
              <a:ext cx="42599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x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88" name="Rectangle 4"/>
          <p:cNvSpPr>
            <a:spLocks noChangeArrowheads="1"/>
          </p:cNvSpPr>
          <p:nvPr/>
        </p:nvSpPr>
        <p:spPr bwMode="auto">
          <a:xfrm>
            <a:off x="2967995" y="1944313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89" name="Straight Connector 188"/>
          <p:cNvCxnSpPr/>
          <p:nvPr/>
        </p:nvCxnSpPr>
        <p:spPr>
          <a:xfrm>
            <a:off x="2386036" y="2336313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0" name="Group 189"/>
          <p:cNvGrpSpPr/>
          <p:nvPr/>
        </p:nvGrpSpPr>
        <p:grpSpPr>
          <a:xfrm>
            <a:off x="3110828" y="1944313"/>
            <a:ext cx="798610" cy="369332"/>
            <a:chOff x="4847100" y="5143500"/>
            <a:chExt cx="798610" cy="369332"/>
          </a:xfrm>
        </p:grpSpPr>
        <p:sp>
          <p:nvSpPr>
            <p:cNvPr id="191" name="Rectangle 4"/>
            <p:cNvSpPr>
              <a:spLocks noChangeArrowheads="1"/>
            </p:cNvSpPr>
            <p:nvPr/>
          </p:nvSpPr>
          <p:spPr bwMode="auto">
            <a:xfrm>
              <a:off x="4847100" y="5143500"/>
              <a:ext cx="58085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92" name="Rectangle 4"/>
            <p:cNvSpPr>
              <a:spLocks noChangeArrowheads="1"/>
            </p:cNvSpPr>
            <p:nvPr/>
          </p:nvSpPr>
          <p:spPr bwMode="auto">
            <a:xfrm>
              <a:off x="5219714" y="5143500"/>
              <a:ext cx="42599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x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1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535040" y="2277688"/>
            <a:ext cx="118226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+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4" name="Rectangle 4"/>
          <p:cNvSpPr>
            <a:spLocks noChangeArrowheads="1"/>
          </p:cNvSpPr>
          <p:nvPr/>
        </p:nvSpPr>
        <p:spPr bwMode="auto">
          <a:xfrm>
            <a:off x="574896" y="1549121"/>
            <a:ext cx="5334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u="sng" dirty="0">
                <a:solidFill>
                  <a:srgbClr val="FF0000"/>
                </a:solidFill>
                <a:latin typeface="Bookman Old Style" pitchFamily="18" charset="0"/>
              </a:rPr>
              <a:t>By section formula for internal division,</a:t>
            </a:r>
            <a:endParaRPr lang="en-US" u="sng" dirty="0">
              <a:solidFill>
                <a:srgbClr val="FF0000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5" name="Rectangle 4"/>
          <p:cNvSpPr>
            <a:spLocks noChangeArrowheads="1"/>
          </p:cNvSpPr>
          <p:nvPr/>
        </p:nvSpPr>
        <p:spPr bwMode="auto">
          <a:xfrm>
            <a:off x="1588476" y="2891837"/>
            <a:ext cx="5397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–1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6" name="Rectangle 4"/>
          <p:cNvSpPr>
            <a:spLocks noChangeArrowheads="1"/>
          </p:cNvSpPr>
          <p:nvPr/>
        </p:nvSpPr>
        <p:spPr bwMode="auto">
          <a:xfrm>
            <a:off x="365760" y="2891837"/>
            <a:ext cx="4381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dirty="0">
              <a:solidFill>
                <a:prstClr val="black"/>
              </a:solidFill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197" name="Rectangle 4"/>
          <p:cNvSpPr>
            <a:spLocks noChangeArrowheads="1"/>
          </p:cNvSpPr>
          <p:nvPr/>
        </p:nvSpPr>
        <p:spPr bwMode="auto">
          <a:xfrm>
            <a:off x="365759" y="3529652"/>
            <a:ext cx="43815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8" name="Rectangle 4"/>
          <p:cNvSpPr>
            <a:spLocks noChangeArrowheads="1"/>
          </p:cNvSpPr>
          <p:nvPr/>
        </p:nvSpPr>
        <p:spPr bwMode="auto">
          <a:xfrm>
            <a:off x="2020911" y="3529652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9" name="Rectangle 4"/>
          <p:cNvSpPr>
            <a:spLocks noChangeArrowheads="1"/>
          </p:cNvSpPr>
          <p:nvPr/>
        </p:nvSpPr>
        <p:spPr bwMode="auto">
          <a:xfrm>
            <a:off x="2386516" y="3529652"/>
            <a:ext cx="71278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6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0" name="Rectangle 4"/>
          <p:cNvSpPr>
            <a:spLocks noChangeArrowheads="1"/>
          </p:cNvSpPr>
          <p:nvPr/>
        </p:nvSpPr>
        <p:spPr bwMode="auto">
          <a:xfrm>
            <a:off x="2969462" y="3529652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1" name="Rectangle 4"/>
          <p:cNvSpPr>
            <a:spLocks noChangeArrowheads="1"/>
          </p:cNvSpPr>
          <p:nvPr/>
        </p:nvSpPr>
        <p:spPr bwMode="auto">
          <a:xfrm>
            <a:off x="3232356" y="3529652"/>
            <a:ext cx="74117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2" name="Rectangle 4"/>
          <p:cNvSpPr>
            <a:spLocks noChangeArrowheads="1"/>
          </p:cNvSpPr>
          <p:nvPr/>
        </p:nvSpPr>
        <p:spPr bwMode="auto">
          <a:xfrm>
            <a:off x="358140" y="3907699"/>
            <a:ext cx="4207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3" name="Rectangle 4"/>
          <p:cNvSpPr>
            <a:spLocks noChangeArrowheads="1"/>
          </p:cNvSpPr>
          <p:nvPr/>
        </p:nvSpPr>
        <p:spPr bwMode="auto">
          <a:xfrm>
            <a:off x="2013291" y="3907699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4" name="Rectangle 4"/>
          <p:cNvSpPr>
            <a:spLocks noChangeArrowheads="1"/>
          </p:cNvSpPr>
          <p:nvPr/>
        </p:nvSpPr>
        <p:spPr bwMode="auto">
          <a:xfrm>
            <a:off x="2380504" y="3907699"/>
            <a:ext cx="69431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6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5" name="Rectangle 4"/>
          <p:cNvSpPr>
            <a:spLocks noChangeArrowheads="1"/>
          </p:cNvSpPr>
          <p:nvPr/>
        </p:nvSpPr>
        <p:spPr bwMode="auto">
          <a:xfrm>
            <a:off x="2919459" y="3907699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6" name="Rectangle 4"/>
          <p:cNvSpPr>
            <a:spLocks noChangeArrowheads="1"/>
          </p:cNvSpPr>
          <p:nvPr/>
        </p:nvSpPr>
        <p:spPr bwMode="auto">
          <a:xfrm>
            <a:off x="3148659" y="3907699"/>
            <a:ext cx="73343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7" name="Rectangle 4"/>
          <p:cNvSpPr>
            <a:spLocks noChangeArrowheads="1"/>
          </p:cNvSpPr>
          <p:nvPr/>
        </p:nvSpPr>
        <p:spPr bwMode="auto">
          <a:xfrm>
            <a:off x="1250788" y="3907699"/>
            <a:ext cx="34351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8" name="Rectangle 4"/>
          <p:cNvSpPr>
            <a:spLocks noChangeArrowheads="1"/>
          </p:cNvSpPr>
          <p:nvPr/>
        </p:nvSpPr>
        <p:spPr bwMode="auto">
          <a:xfrm>
            <a:off x="1495263" y="3907699"/>
            <a:ext cx="53049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9" name="Line 9"/>
          <p:cNvSpPr>
            <a:spLocks noChangeShapeType="1"/>
          </p:cNvSpPr>
          <p:nvPr/>
        </p:nvSpPr>
        <p:spPr bwMode="auto">
          <a:xfrm>
            <a:off x="4310721" y="1943409"/>
            <a:ext cx="0" cy="292608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0" name="Rectangle 4"/>
          <p:cNvSpPr>
            <a:spLocks noChangeArrowheads="1"/>
          </p:cNvSpPr>
          <p:nvPr/>
        </p:nvSpPr>
        <p:spPr bwMode="auto">
          <a:xfrm>
            <a:off x="5785864" y="2257702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11" name="Rectangle 4"/>
          <p:cNvSpPr>
            <a:spLocks noChangeArrowheads="1"/>
          </p:cNvSpPr>
          <p:nvPr/>
        </p:nvSpPr>
        <p:spPr bwMode="auto">
          <a:xfrm>
            <a:off x="6046214" y="2257702"/>
            <a:ext cx="86879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7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12" name="Rectangle 4"/>
          <p:cNvSpPr>
            <a:spLocks noChangeArrowheads="1"/>
          </p:cNvSpPr>
          <p:nvPr/>
        </p:nvSpPr>
        <p:spPr bwMode="auto">
          <a:xfrm>
            <a:off x="5237510" y="2257702"/>
            <a:ext cx="76298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5353666" y="2686829"/>
            <a:ext cx="50997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214" name="Straight Connector 213"/>
          <p:cNvCxnSpPr/>
          <p:nvPr/>
        </p:nvCxnSpPr>
        <p:spPr>
          <a:xfrm>
            <a:off x="5404483" y="3038917"/>
            <a:ext cx="41591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5337611" y="2991626"/>
            <a:ext cx="5438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7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5785864" y="2854251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17" name="Rectangle 4"/>
          <p:cNvSpPr>
            <a:spLocks noChangeArrowheads="1"/>
          </p:cNvSpPr>
          <p:nvPr/>
        </p:nvSpPr>
        <p:spPr bwMode="auto">
          <a:xfrm>
            <a:off x="6019437" y="2660157"/>
            <a:ext cx="53734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218" name="Straight Connector 217"/>
          <p:cNvCxnSpPr/>
          <p:nvPr/>
        </p:nvCxnSpPr>
        <p:spPr>
          <a:xfrm>
            <a:off x="6083589" y="3038917"/>
            <a:ext cx="41591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Rectangle 4"/>
          <p:cNvSpPr>
            <a:spLocks noChangeArrowheads="1"/>
          </p:cNvSpPr>
          <p:nvPr/>
        </p:nvSpPr>
        <p:spPr bwMode="auto">
          <a:xfrm>
            <a:off x="6040532" y="2953522"/>
            <a:ext cx="5248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24" name="Rectangle 4"/>
          <p:cNvSpPr>
            <a:spLocks noChangeArrowheads="1"/>
          </p:cNvSpPr>
          <p:nvPr/>
        </p:nvSpPr>
        <p:spPr bwMode="auto">
          <a:xfrm>
            <a:off x="5219451" y="4135506"/>
            <a:ext cx="11226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: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 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25" name="Rectangle 4"/>
          <p:cNvSpPr>
            <a:spLocks noChangeArrowheads="1"/>
          </p:cNvSpPr>
          <p:nvPr/>
        </p:nvSpPr>
        <p:spPr bwMode="auto">
          <a:xfrm>
            <a:off x="6409442" y="4135506"/>
            <a:ext cx="73646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 : 7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26" name="Rectangle 4"/>
          <p:cNvSpPr>
            <a:spLocks noChangeArrowheads="1"/>
          </p:cNvSpPr>
          <p:nvPr/>
        </p:nvSpPr>
        <p:spPr bwMode="auto">
          <a:xfrm>
            <a:off x="6241167" y="4135506"/>
            <a:ext cx="228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29" name="Rectangle 4"/>
          <p:cNvSpPr>
            <a:spLocks noChangeArrowheads="1"/>
          </p:cNvSpPr>
          <p:nvPr/>
        </p:nvSpPr>
        <p:spPr bwMode="auto">
          <a:xfrm>
            <a:off x="4173561" y="2272782"/>
            <a:ext cx="794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30" name="Rectangle 4"/>
          <p:cNvSpPr>
            <a:spLocks noChangeArrowheads="1"/>
          </p:cNvSpPr>
          <p:nvPr/>
        </p:nvSpPr>
        <p:spPr bwMode="auto">
          <a:xfrm>
            <a:off x="4154511" y="2873209"/>
            <a:ext cx="794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31" name="Rectangle 4"/>
          <p:cNvSpPr>
            <a:spLocks noChangeArrowheads="1"/>
          </p:cNvSpPr>
          <p:nvPr/>
        </p:nvSpPr>
        <p:spPr bwMode="auto">
          <a:xfrm>
            <a:off x="4154511" y="4135506"/>
            <a:ext cx="794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35" name="Rectangle 7"/>
          <p:cNvSpPr>
            <a:spLocks noChangeArrowheads="1"/>
          </p:cNvSpPr>
          <p:nvPr/>
        </p:nvSpPr>
        <p:spPr bwMode="auto">
          <a:xfrm>
            <a:off x="2756477" y="3099018"/>
            <a:ext cx="1012377" cy="298754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  <a:headEnd/>
            <a:tailEnd/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36" name="Rectangle 4"/>
          <p:cNvSpPr>
            <a:spLocks noChangeArrowheads="1"/>
          </p:cNvSpPr>
          <p:nvPr/>
        </p:nvSpPr>
        <p:spPr bwMode="auto">
          <a:xfrm>
            <a:off x="2674890" y="3038738"/>
            <a:ext cx="116061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37" name="Curved Up Arrow 236"/>
          <p:cNvSpPr/>
          <p:nvPr/>
        </p:nvSpPr>
        <p:spPr>
          <a:xfrm rot="11568284" flipV="1">
            <a:off x="1881871" y="3254001"/>
            <a:ext cx="1006847" cy="293784"/>
          </a:xfrm>
          <a:prstGeom prst="curvedUpArrow">
            <a:avLst/>
          </a:prstGeom>
          <a:solidFill>
            <a:srgbClr val="0000CC"/>
          </a:solidFill>
          <a:ln>
            <a:solidFill>
              <a:srgbClr val="0000CC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black"/>
              </a:solidFill>
            </a:endParaRPr>
          </a:p>
        </p:txBody>
      </p:sp>
      <p:sp>
        <p:nvSpPr>
          <p:cNvPr id="270" name="Rectangular Callout 269"/>
          <p:cNvSpPr/>
          <p:nvPr/>
        </p:nvSpPr>
        <p:spPr>
          <a:xfrm>
            <a:off x="778889" y="672376"/>
            <a:ext cx="1672817" cy="418447"/>
          </a:xfrm>
          <a:prstGeom prst="wedgeRectCallout">
            <a:avLst>
              <a:gd name="adj1" fmla="val 14116"/>
              <a:gd name="adj2" fmla="val 113415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71" name="Rectangle 270"/>
          <p:cNvSpPr/>
          <p:nvPr/>
        </p:nvSpPr>
        <p:spPr>
          <a:xfrm>
            <a:off x="1578552" y="692736"/>
            <a:ext cx="93487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10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72" name="Rectangle 271"/>
          <p:cNvSpPr/>
          <p:nvPr/>
        </p:nvSpPr>
        <p:spPr>
          <a:xfrm>
            <a:off x="798062" y="746881"/>
            <a:ext cx="801437" cy="26943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273" name="Rectangle 272"/>
          <p:cNvSpPr/>
          <p:nvPr/>
        </p:nvSpPr>
        <p:spPr>
          <a:xfrm>
            <a:off x="742853" y="692736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–3,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82" name="Rectangular Callout 281"/>
          <p:cNvSpPr/>
          <p:nvPr/>
        </p:nvSpPr>
        <p:spPr>
          <a:xfrm>
            <a:off x="4403647" y="685020"/>
            <a:ext cx="1622763" cy="418447"/>
          </a:xfrm>
          <a:prstGeom prst="wedgeRectCallout">
            <a:avLst>
              <a:gd name="adj1" fmla="val -83061"/>
              <a:gd name="adj2" fmla="val 123127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83" name="Rectangle 282"/>
          <p:cNvSpPr/>
          <p:nvPr/>
        </p:nvSpPr>
        <p:spPr>
          <a:xfrm>
            <a:off x="5244876" y="705380"/>
            <a:ext cx="7088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6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84" name="Rectangle 283"/>
          <p:cNvSpPr/>
          <p:nvPr/>
        </p:nvSpPr>
        <p:spPr>
          <a:xfrm>
            <a:off x="4498217" y="746053"/>
            <a:ext cx="724745" cy="29638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285" name="Rectangle 284"/>
          <p:cNvSpPr/>
          <p:nvPr/>
        </p:nvSpPr>
        <p:spPr>
          <a:xfrm>
            <a:off x="4441073" y="705380"/>
            <a:ext cx="8851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–1,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86" name="Rectangular Callout 285"/>
          <p:cNvSpPr/>
          <p:nvPr/>
        </p:nvSpPr>
        <p:spPr>
          <a:xfrm>
            <a:off x="2608682" y="693364"/>
            <a:ext cx="1670603" cy="418447"/>
          </a:xfrm>
          <a:prstGeom prst="wedgeRectCallout">
            <a:avLst>
              <a:gd name="adj1" fmla="val -40405"/>
              <a:gd name="adj2" fmla="val 110367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87" name="Rectangle 286"/>
          <p:cNvSpPr/>
          <p:nvPr/>
        </p:nvSpPr>
        <p:spPr>
          <a:xfrm>
            <a:off x="2661044" y="746520"/>
            <a:ext cx="775393" cy="29638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277" name="Rectangle 276"/>
          <p:cNvSpPr/>
          <p:nvPr/>
        </p:nvSpPr>
        <p:spPr>
          <a:xfrm>
            <a:off x="3435131" y="700260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–8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78" name="Rectangle 277"/>
          <p:cNvSpPr/>
          <p:nvPr/>
        </p:nvSpPr>
        <p:spPr>
          <a:xfrm>
            <a:off x="2583418" y="700260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6,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88" name="TextBox 287"/>
          <p:cNvSpPr txBox="1"/>
          <p:nvPr/>
        </p:nvSpPr>
        <p:spPr>
          <a:xfrm>
            <a:off x="6102078" y="1143020"/>
            <a:ext cx="1969045" cy="338554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To find : </a:t>
            </a:r>
            <a:r>
              <a:rPr lang="en-US" sz="1600" i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m</a:t>
            </a:r>
            <a:r>
              <a:rPr lang="en-US" sz="1600" baseline="-250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 : </a:t>
            </a:r>
            <a:r>
              <a:rPr lang="en-US" sz="1600" i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m</a:t>
            </a:r>
            <a:r>
              <a:rPr lang="en-US" sz="1600" baseline="-250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2</a:t>
            </a:r>
            <a:endParaRPr lang="en-US" sz="1600" baseline="-25000" dirty="0">
              <a:solidFill>
                <a:schemeClr val="tx1"/>
              </a:solidFill>
              <a:latin typeface="Bookman Old Style" pitchFamily="18" charset="0"/>
            </a:endParaRPr>
          </a:p>
        </p:txBody>
      </p:sp>
      <p:sp>
        <p:nvSpPr>
          <p:cNvPr id="289" name="Rectangle 4"/>
          <p:cNvSpPr>
            <a:spLocks noChangeArrowheads="1"/>
          </p:cNvSpPr>
          <p:nvPr/>
        </p:nvSpPr>
        <p:spPr bwMode="auto">
          <a:xfrm>
            <a:off x="715615" y="3529652"/>
            <a:ext cx="147278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–(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 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+ </a:t>
            </a: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2</a:t>
            </a:r>
            <a:r>
              <a:rPr lang="en-US" dirty="0">
                <a:solidFill>
                  <a:prstClr val="black"/>
                </a:solidFill>
                <a:latin typeface="Bookman Old Style" pitchFamily="18" charset="0"/>
              </a:rPr>
              <a:t>)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96" name="Rectangle 4"/>
          <p:cNvSpPr>
            <a:spLocks noChangeArrowheads="1"/>
          </p:cNvSpPr>
          <p:nvPr/>
        </p:nvSpPr>
        <p:spPr bwMode="auto">
          <a:xfrm>
            <a:off x="759767" y="3907699"/>
            <a:ext cx="6575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97" name="Rectangle 4"/>
          <p:cNvSpPr>
            <a:spLocks noChangeArrowheads="1"/>
          </p:cNvSpPr>
          <p:nvPr/>
        </p:nvSpPr>
        <p:spPr bwMode="auto">
          <a:xfrm>
            <a:off x="365760" y="4296319"/>
            <a:ext cx="4207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98" name="Rectangle 4"/>
          <p:cNvSpPr>
            <a:spLocks noChangeArrowheads="1"/>
          </p:cNvSpPr>
          <p:nvPr/>
        </p:nvSpPr>
        <p:spPr bwMode="auto">
          <a:xfrm>
            <a:off x="2020911" y="4296319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99" name="Rectangle 4"/>
          <p:cNvSpPr>
            <a:spLocks noChangeArrowheads="1"/>
          </p:cNvSpPr>
          <p:nvPr/>
        </p:nvSpPr>
        <p:spPr bwMode="auto">
          <a:xfrm>
            <a:off x="2388124" y="4296319"/>
            <a:ext cx="8105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6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00" name="Rectangle 4"/>
          <p:cNvSpPr>
            <a:spLocks noChangeArrowheads="1"/>
          </p:cNvSpPr>
          <p:nvPr/>
        </p:nvSpPr>
        <p:spPr bwMode="auto">
          <a:xfrm>
            <a:off x="2942319" y="4296319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01" name="Rectangle 4"/>
          <p:cNvSpPr>
            <a:spLocks noChangeArrowheads="1"/>
          </p:cNvSpPr>
          <p:nvPr/>
        </p:nvSpPr>
        <p:spPr bwMode="auto">
          <a:xfrm>
            <a:off x="3171519" y="4296319"/>
            <a:ext cx="54135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02" name="Rectangle 4"/>
          <p:cNvSpPr>
            <a:spLocks noChangeArrowheads="1"/>
          </p:cNvSpPr>
          <p:nvPr/>
        </p:nvSpPr>
        <p:spPr bwMode="auto">
          <a:xfrm>
            <a:off x="1233008" y="4296319"/>
            <a:ext cx="34351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03" name="Rectangle 4"/>
          <p:cNvSpPr>
            <a:spLocks noChangeArrowheads="1"/>
          </p:cNvSpPr>
          <p:nvPr/>
        </p:nvSpPr>
        <p:spPr bwMode="auto">
          <a:xfrm>
            <a:off x="1439383" y="4296319"/>
            <a:ext cx="73796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04" name="Rectangle 4"/>
          <p:cNvSpPr>
            <a:spLocks noChangeArrowheads="1"/>
          </p:cNvSpPr>
          <p:nvPr/>
        </p:nvSpPr>
        <p:spPr bwMode="auto">
          <a:xfrm>
            <a:off x="741987" y="4296319"/>
            <a:ext cx="6575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08" name="Rectangle 4"/>
          <p:cNvSpPr>
            <a:spLocks noChangeArrowheads="1"/>
          </p:cNvSpPr>
          <p:nvPr/>
        </p:nvSpPr>
        <p:spPr bwMode="auto">
          <a:xfrm>
            <a:off x="5785864" y="3535344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09" name="Rectangle 4"/>
          <p:cNvSpPr>
            <a:spLocks noChangeArrowheads="1"/>
          </p:cNvSpPr>
          <p:nvPr/>
        </p:nvSpPr>
        <p:spPr bwMode="auto">
          <a:xfrm>
            <a:off x="5309734" y="3341250"/>
            <a:ext cx="53734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310" name="Straight Connector 309"/>
          <p:cNvCxnSpPr/>
          <p:nvPr/>
        </p:nvCxnSpPr>
        <p:spPr>
          <a:xfrm>
            <a:off x="5373886" y="3720010"/>
            <a:ext cx="41591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1" name="Rectangle 4"/>
          <p:cNvSpPr>
            <a:spLocks noChangeArrowheads="1"/>
          </p:cNvSpPr>
          <p:nvPr/>
        </p:nvSpPr>
        <p:spPr bwMode="auto">
          <a:xfrm>
            <a:off x="5330829" y="3634615"/>
            <a:ext cx="5248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12" name="Rectangle 4"/>
          <p:cNvSpPr>
            <a:spLocks noChangeArrowheads="1"/>
          </p:cNvSpPr>
          <p:nvPr/>
        </p:nvSpPr>
        <p:spPr bwMode="auto">
          <a:xfrm>
            <a:off x="4316437" y="3554302"/>
            <a:ext cx="794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i.e.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13" name="Rectangle 4"/>
          <p:cNvSpPr>
            <a:spLocks noChangeArrowheads="1"/>
          </p:cNvSpPr>
          <p:nvPr/>
        </p:nvSpPr>
        <p:spPr bwMode="auto">
          <a:xfrm>
            <a:off x="6052719" y="3371931"/>
            <a:ext cx="50997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314" name="Straight Connector 313"/>
          <p:cNvCxnSpPr/>
          <p:nvPr/>
        </p:nvCxnSpPr>
        <p:spPr>
          <a:xfrm>
            <a:off x="6103536" y="3724019"/>
            <a:ext cx="41591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5" name="Rectangle 4"/>
          <p:cNvSpPr>
            <a:spLocks noChangeArrowheads="1"/>
          </p:cNvSpPr>
          <p:nvPr/>
        </p:nvSpPr>
        <p:spPr bwMode="auto">
          <a:xfrm>
            <a:off x="6036664" y="3686254"/>
            <a:ext cx="5438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7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65" name="Rounded Rectangle 264"/>
          <p:cNvSpPr/>
          <p:nvPr/>
        </p:nvSpPr>
        <p:spPr bwMode="auto">
          <a:xfrm rot="10800000" flipH="1" flipV="1">
            <a:off x="663552" y="2482830"/>
            <a:ext cx="3449144" cy="950952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66" name="TextBox 265"/>
          <p:cNvSpPr txBox="1"/>
          <p:nvPr/>
        </p:nvSpPr>
        <p:spPr>
          <a:xfrm>
            <a:off x="702946" y="2643239"/>
            <a:ext cx="34420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Let, P (–1,6) divides seg AB internally in the ratio m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 : m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.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grpSp>
        <p:nvGrpSpPr>
          <p:cNvPr id="267" name="Group 266"/>
          <p:cNvGrpSpPr/>
          <p:nvPr/>
        </p:nvGrpSpPr>
        <p:grpSpPr>
          <a:xfrm>
            <a:off x="808261" y="2686829"/>
            <a:ext cx="2801690" cy="586616"/>
            <a:chOff x="5625047" y="2624207"/>
            <a:chExt cx="2801690" cy="586616"/>
          </a:xfrm>
        </p:grpSpPr>
        <p:sp>
          <p:nvSpPr>
            <p:cNvPr id="268" name="Rounded Rectangle 267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69" name="TextBox 268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274" name="Group 273"/>
          <p:cNvGrpSpPr/>
          <p:nvPr/>
        </p:nvGrpSpPr>
        <p:grpSpPr>
          <a:xfrm>
            <a:off x="814172" y="2751779"/>
            <a:ext cx="2801690" cy="586616"/>
            <a:chOff x="5625047" y="2624207"/>
            <a:chExt cx="2801690" cy="586616"/>
          </a:xfrm>
        </p:grpSpPr>
        <p:sp>
          <p:nvSpPr>
            <p:cNvPr id="275" name="Rounded Rectangle 274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76" name="TextBox 275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279" name="Group 278"/>
          <p:cNvGrpSpPr/>
          <p:nvPr/>
        </p:nvGrpSpPr>
        <p:grpSpPr>
          <a:xfrm>
            <a:off x="905913" y="2688670"/>
            <a:ext cx="2801690" cy="586616"/>
            <a:chOff x="5625047" y="2624207"/>
            <a:chExt cx="2801690" cy="586616"/>
          </a:xfrm>
        </p:grpSpPr>
        <p:sp>
          <p:nvSpPr>
            <p:cNvPr id="280" name="Rounded Rectangle 279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81" name="TextBox 280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239" name="Rounded Rectangle 238"/>
          <p:cNvSpPr/>
          <p:nvPr/>
        </p:nvSpPr>
        <p:spPr bwMode="auto">
          <a:xfrm rot="10800000" flipH="1" flipV="1">
            <a:off x="609105" y="3586070"/>
            <a:ext cx="4243157" cy="926614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40" name="TextBox 239"/>
          <p:cNvSpPr txBox="1"/>
          <p:nvPr/>
        </p:nvSpPr>
        <p:spPr>
          <a:xfrm>
            <a:off x="853458" y="3807790"/>
            <a:ext cx="3729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should we apply here 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241" name="TextBox 240"/>
          <p:cNvSpPr txBox="1"/>
          <p:nvPr/>
        </p:nvSpPr>
        <p:spPr>
          <a:xfrm>
            <a:off x="1390893" y="3766875"/>
            <a:ext cx="2673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Section formula for Internal Division.</a:t>
            </a:r>
            <a:endParaRPr lang="en-US" sz="1600" dirty="0">
              <a:solidFill>
                <a:srgbClr val="FFFF00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242" name="Group 241"/>
          <p:cNvGrpSpPr/>
          <p:nvPr/>
        </p:nvGrpSpPr>
        <p:grpSpPr>
          <a:xfrm>
            <a:off x="2696594" y="3700617"/>
            <a:ext cx="1896568" cy="643354"/>
            <a:chOff x="6935298" y="5314950"/>
            <a:chExt cx="1896568" cy="643354"/>
          </a:xfrm>
        </p:grpSpPr>
        <p:grpSp>
          <p:nvGrpSpPr>
            <p:cNvPr id="243" name="Group 242"/>
            <p:cNvGrpSpPr/>
            <p:nvPr/>
          </p:nvGrpSpPr>
          <p:grpSpPr>
            <a:xfrm>
              <a:off x="7368992" y="5314950"/>
              <a:ext cx="1462874" cy="643354"/>
              <a:chOff x="6464995" y="1413460"/>
              <a:chExt cx="1462874" cy="643354"/>
            </a:xfrm>
          </p:grpSpPr>
          <p:sp>
            <p:nvSpPr>
              <p:cNvPr id="248" name="TextBox 247"/>
              <p:cNvSpPr txBox="1"/>
              <p:nvPr/>
            </p:nvSpPr>
            <p:spPr>
              <a:xfrm>
                <a:off x="7013831" y="1448628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49" name="Rectangle 248"/>
              <p:cNvSpPr/>
              <p:nvPr/>
            </p:nvSpPr>
            <p:spPr>
              <a:xfrm>
                <a:off x="6464995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50" name="Rectangle 249"/>
              <p:cNvSpPr/>
              <p:nvPr/>
            </p:nvSpPr>
            <p:spPr>
              <a:xfrm>
                <a:off x="7243066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51" name="TextBox 250"/>
              <p:cNvSpPr txBox="1"/>
              <p:nvPr/>
            </p:nvSpPr>
            <p:spPr>
              <a:xfrm>
                <a:off x="7006666" y="1718260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52" name="Rectangle 251"/>
              <p:cNvSpPr/>
              <p:nvPr/>
            </p:nvSpPr>
            <p:spPr>
              <a:xfrm>
                <a:off x="7222809" y="1700676"/>
                <a:ext cx="4716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244" name="Straight Connector 243"/>
            <p:cNvCxnSpPr/>
            <p:nvPr/>
          </p:nvCxnSpPr>
          <p:spPr>
            <a:xfrm>
              <a:off x="7438228" y="5663710"/>
              <a:ext cx="137160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5" name="Rectangle 4"/>
            <p:cNvSpPr>
              <a:spLocks noChangeArrowheads="1"/>
            </p:cNvSpPr>
            <p:nvPr/>
          </p:nvSpPr>
          <p:spPr bwMode="auto">
            <a:xfrm>
              <a:off x="7601408" y="5617794"/>
              <a:ext cx="47692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aseline="-25000" dirty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46" name="Rectangle 4"/>
            <p:cNvSpPr>
              <a:spLocks noChangeArrowheads="1"/>
            </p:cNvSpPr>
            <p:nvPr/>
          </p:nvSpPr>
          <p:spPr bwMode="auto">
            <a:xfrm>
              <a:off x="6935298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y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47" name="Rectangle 4"/>
            <p:cNvSpPr>
              <a:spLocks noChangeArrowheads="1"/>
            </p:cNvSpPr>
            <p:nvPr/>
          </p:nvSpPr>
          <p:spPr bwMode="auto">
            <a:xfrm>
              <a:off x="7130869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grpSp>
        <p:nvGrpSpPr>
          <p:cNvPr id="253" name="Group 252"/>
          <p:cNvGrpSpPr/>
          <p:nvPr/>
        </p:nvGrpSpPr>
        <p:grpSpPr>
          <a:xfrm>
            <a:off x="767009" y="3700617"/>
            <a:ext cx="2080554" cy="648238"/>
            <a:chOff x="5201948" y="5314950"/>
            <a:chExt cx="2080554" cy="648238"/>
          </a:xfrm>
        </p:grpSpPr>
        <p:grpSp>
          <p:nvGrpSpPr>
            <p:cNvPr id="254" name="Group 253"/>
            <p:cNvGrpSpPr/>
            <p:nvPr/>
          </p:nvGrpSpPr>
          <p:grpSpPr>
            <a:xfrm>
              <a:off x="5716298" y="5314950"/>
              <a:ext cx="1566204" cy="648238"/>
              <a:chOff x="4812301" y="1413460"/>
              <a:chExt cx="1566204" cy="648238"/>
            </a:xfrm>
          </p:grpSpPr>
          <p:sp>
            <p:nvSpPr>
              <p:cNvPr id="259" name="TextBox 258"/>
              <p:cNvSpPr txBox="1"/>
              <p:nvPr/>
            </p:nvSpPr>
            <p:spPr>
              <a:xfrm>
                <a:off x="6123307" y="1549690"/>
                <a:ext cx="2551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,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60" name="TextBox 259"/>
              <p:cNvSpPr txBox="1"/>
              <p:nvPr/>
            </p:nvSpPr>
            <p:spPr>
              <a:xfrm>
                <a:off x="5352260" y="1431044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 smtClean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4812301" y="1413460"/>
                <a:ext cx="685799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62" name="Rectangle 261"/>
              <p:cNvSpPr/>
              <p:nvPr/>
            </p:nvSpPr>
            <p:spPr>
              <a:xfrm>
                <a:off x="5539828" y="1413460"/>
                <a:ext cx="68800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63" name="TextBox 262"/>
              <p:cNvSpPr txBox="1"/>
              <p:nvPr/>
            </p:nvSpPr>
            <p:spPr>
              <a:xfrm>
                <a:off x="5349607" y="1723144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>
              <a:xfrm>
                <a:off x="5565750" y="1705560"/>
                <a:ext cx="4716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255" name="Straight Connector 254"/>
            <p:cNvCxnSpPr/>
            <p:nvPr/>
          </p:nvCxnSpPr>
          <p:spPr>
            <a:xfrm>
              <a:off x="5792372" y="5663710"/>
              <a:ext cx="128016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Rectangle 4"/>
            <p:cNvSpPr>
              <a:spLocks noChangeArrowheads="1"/>
            </p:cNvSpPr>
            <p:nvPr/>
          </p:nvSpPr>
          <p:spPr bwMode="auto">
            <a:xfrm>
              <a:off x="5855449" y="5622678"/>
              <a:ext cx="499475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baseline="-250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57" name="Rectangle 4"/>
            <p:cNvSpPr>
              <a:spLocks noChangeArrowheads="1"/>
            </p:cNvSpPr>
            <p:nvPr/>
          </p:nvSpPr>
          <p:spPr bwMode="auto">
            <a:xfrm>
              <a:off x="5201948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x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58" name="Rectangle 4"/>
            <p:cNvSpPr>
              <a:spLocks noChangeArrowheads="1"/>
            </p:cNvSpPr>
            <p:nvPr/>
          </p:nvSpPr>
          <p:spPr bwMode="auto">
            <a:xfrm>
              <a:off x="5426094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742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"/>
                            </p:stCondLst>
                            <p:childTnLst>
                              <p:par>
                                <p:cTn id="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3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3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500"/>
                            </p:stCondLst>
                            <p:childTnLst>
                              <p:par>
                                <p:cTn id="2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1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4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7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3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4" fill="hold">
                      <p:stCondLst>
                        <p:cond delay="indefinite"/>
                      </p:stCondLst>
                      <p:childTnLst>
                        <p:par>
                          <p:cTn id="235" fill="hold">
                            <p:stCondLst>
                              <p:cond delay="0"/>
                            </p:stCondLst>
                            <p:childTnLst>
                              <p:par>
                                <p:cTn id="2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8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3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8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2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5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6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1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2" fill="hold">
                      <p:stCondLst>
                        <p:cond delay="indefinite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6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1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2" fill="hold">
                      <p:stCondLst>
                        <p:cond delay="indefinite"/>
                      </p:stCondLst>
                      <p:childTnLst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6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2" fill="hold">
                      <p:stCondLst>
                        <p:cond delay="indefinite"/>
                      </p:stCondLst>
                      <p:childTnLst>
                        <p:par>
                          <p:cTn id="303" fill="hold">
                            <p:stCondLst>
                              <p:cond delay="0"/>
                            </p:stCondLst>
                            <p:childTnLst>
                              <p:par>
                                <p:cTn id="30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5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8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0" fill="hold">
                      <p:stCondLst>
                        <p:cond delay="indefinite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4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9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0" fill="hold">
                      <p:stCondLst>
                        <p:cond delay="indefinite"/>
                      </p:stCondLst>
                      <p:childTnLst>
                        <p:par>
                          <p:cTn id="321" fill="hold">
                            <p:stCondLst>
                              <p:cond delay="0"/>
                            </p:stCondLst>
                            <p:childTnLst>
                              <p:par>
                                <p:cTn id="3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4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8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1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4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0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3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6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9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2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5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1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3" fill="hold">
                      <p:stCondLst>
                        <p:cond delay="indefinite"/>
                      </p:stCondLst>
                      <p:childTnLst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8" fill="hold">
                      <p:stCondLst>
                        <p:cond delay="indefinite"/>
                      </p:stCondLst>
                      <p:childTnLst>
                        <p:par>
                          <p:cTn id="369" fill="hold">
                            <p:stCondLst>
                              <p:cond delay="0"/>
                            </p:stCondLst>
                            <p:childTnLst>
                              <p:par>
                                <p:cTn id="37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3" fill="hold">
                      <p:stCondLst>
                        <p:cond delay="indefinite"/>
                      </p:stCondLst>
                      <p:childTnLst>
                        <p:par>
                          <p:cTn id="374" fill="hold">
                            <p:stCondLst>
                              <p:cond delay="0"/>
                            </p:stCondLst>
                            <p:childTnLst>
                              <p:par>
                                <p:cTn id="3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7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8" fill="hold">
                      <p:stCondLst>
                        <p:cond delay="indefinite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2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9" fill="hold">
                      <p:stCondLst>
                        <p:cond delay="indefinite"/>
                      </p:stCondLst>
                      <p:childTnLst>
                        <p:par>
                          <p:cTn id="390" fill="hold">
                            <p:stCondLst>
                              <p:cond delay="0"/>
                            </p:stCondLst>
                            <p:childTnLst>
                              <p:par>
                                <p:cTn id="3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3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4" fill="hold">
                      <p:stCondLst>
                        <p:cond delay="indefinite"/>
                      </p:stCondLst>
                      <p:childTnLst>
                        <p:par>
                          <p:cTn id="395" fill="hold">
                            <p:stCondLst>
                              <p:cond delay="0"/>
                            </p:stCondLst>
                            <p:childTnLst>
                              <p:par>
                                <p:cTn id="3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8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9" fill="hold">
                      <p:stCondLst>
                        <p:cond delay="indefinite"/>
                      </p:stCondLst>
                      <p:childTnLst>
                        <p:par>
                          <p:cTn id="400" fill="hold">
                            <p:stCondLst>
                              <p:cond delay="0"/>
                            </p:stCondLst>
                            <p:childTnLst>
                              <p:par>
                                <p:cTn id="4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3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4" fill="hold">
                      <p:stCondLst>
                        <p:cond delay="indefinite"/>
                      </p:stCondLst>
                      <p:childTnLst>
                        <p:par>
                          <p:cTn id="405" fill="hold">
                            <p:stCondLst>
                              <p:cond delay="0"/>
                            </p:stCondLst>
                            <p:childTnLst>
                              <p:par>
                                <p:cTn id="4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8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9" fill="hold">
                      <p:stCondLst>
                        <p:cond delay="indefinite"/>
                      </p:stCondLst>
                      <p:childTnLst>
                        <p:par>
                          <p:cTn id="410" fill="hold">
                            <p:stCondLst>
                              <p:cond delay="0"/>
                            </p:stCondLst>
                            <p:childTnLst>
                              <p:par>
                                <p:cTn id="4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3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4" fill="hold">
                      <p:stCondLst>
                        <p:cond delay="indefinite"/>
                      </p:stCondLst>
                      <p:childTnLst>
                        <p:par>
                          <p:cTn id="415" fill="hold">
                            <p:stCondLst>
                              <p:cond delay="0"/>
                            </p:stCondLst>
                            <p:childTnLst>
                              <p:par>
                                <p:cTn id="4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8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9" fill="hold">
                      <p:stCondLst>
                        <p:cond delay="indefinite"/>
                      </p:stCondLst>
                      <p:childTnLst>
                        <p:par>
                          <p:cTn id="420" fill="hold">
                            <p:stCondLst>
                              <p:cond delay="0"/>
                            </p:stCondLst>
                            <p:childTnLst>
                              <p:par>
                                <p:cTn id="4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3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4" fill="hold">
                      <p:stCondLst>
                        <p:cond delay="indefinite"/>
                      </p:stCondLst>
                      <p:childTnLst>
                        <p:par>
                          <p:cTn id="425" fill="hold">
                            <p:stCondLst>
                              <p:cond delay="0"/>
                            </p:stCondLst>
                            <p:childTnLst>
                              <p:par>
                                <p:cTn id="4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8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9" fill="hold">
                      <p:stCondLst>
                        <p:cond delay="indefinite"/>
                      </p:stCondLst>
                      <p:childTnLst>
                        <p:par>
                          <p:cTn id="430" fill="hold">
                            <p:stCondLst>
                              <p:cond delay="0"/>
                            </p:stCondLst>
                            <p:childTnLst>
                              <p:par>
                                <p:cTn id="4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3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4" fill="hold">
                      <p:stCondLst>
                        <p:cond delay="indefinite"/>
                      </p:stCondLst>
                      <p:childTnLst>
                        <p:par>
                          <p:cTn id="435" fill="hold">
                            <p:stCondLst>
                              <p:cond delay="0"/>
                            </p:stCondLst>
                            <p:childTnLst>
                              <p:par>
                                <p:cTn id="4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8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9" fill="hold">
                      <p:stCondLst>
                        <p:cond delay="indefinite"/>
                      </p:stCondLst>
                      <p:childTnLst>
                        <p:par>
                          <p:cTn id="440" fill="hold">
                            <p:stCondLst>
                              <p:cond delay="0"/>
                            </p:stCondLst>
                            <p:childTnLst>
                              <p:par>
                                <p:cTn id="4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3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4" fill="hold">
                      <p:stCondLst>
                        <p:cond delay="indefinite"/>
                      </p:stCondLst>
                      <p:childTnLst>
                        <p:par>
                          <p:cTn id="445" fill="hold">
                            <p:stCondLst>
                              <p:cond delay="0"/>
                            </p:stCondLst>
                            <p:childTnLst>
                              <p:par>
                                <p:cTn id="4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8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9" fill="hold">
                      <p:stCondLst>
                        <p:cond delay="indefinite"/>
                      </p:stCondLst>
                      <p:childTnLst>
                        <p:par>
                          <p:cTn id="450" fill="hold">
                            <p:stCondLst>
                              <p:cond delay="0"/>
                            </p:stCondLst>
                            <p:childTnLst>
                              <p:par>
                                <p:cTn id="4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3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4" fill="hold">
                      <p:stCondLst>
                        <p:cond delay="indefinite"/>
                      </p:stCondLst>
                      <p:childTnLst>
                        <p:par>
                          <p:cTn id="455" fill="hold">
                            <p:stCondLst>
                              <p:cond delay="0"/>
                            </p:stCondLst>
                            <p:childTnLst>
                              <p:par>
                                <p:cTn id="4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8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9" fill="hold">
                      <p:stCondLst>
                        <p:cond delay="indefinite"/>
                      </p:stCondLst>
                      <p:childTnLst>
                        <p:par>
                          <p:cTn id="460" fill="hold">
                            <p:stCondLst>
                              <p:cond delay="0"/>
                            </p:stCondLst>
                            <p:childTnLst>
                              <p:par>
                                <p:cTn id="4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3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4" fill="hold">
                      <p:stCondLst>
                        <p:cond delay="indefinite"/>
                      </p:stCondLst>
                      <p:childTnLst>
                        <p:par>
                          <p:cTn id="465" fill="hold">
                            <p:stCondLst>
                              <p:cond delay="0"/>
                            </p:stCondLst>
                            <p:childTnLst>
                              <p:par>
                                <p:cTn id="4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8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9" fill="hold">
                      <p:stCondLst>
                        <p:cond delay="indefinite"/>
                      </p:stCondLst>
                      <p:childTnLst>
                        <p:par>
                          <p:cTn id="470" fill="hold">
                            <p:stCondLst>
                              <p:cond delay="0"/>
                            </p:stCondLst>
                            <p:childTnLst>
                              <p:par>
                                <p:cTn id="4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3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4" fill="hold">
                      <p:stCondLst>
                        <p:cond delay="indefinite"/>
                      </p:stCondLst>
                      <p:childTnLst>
                        <p:par>
                          <p:cTn id="475" fill="hold">
                            <p:stCondLst>
                              <p:cond delay="0"/>
                            </p:stCondLst>
                            <p:childTnLst>
                              <p:par>
                                <p:cTn id="4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8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9" fill="hold">
                      <p:stCondLst>
                        <p:cond delay="indefinite"/>
                      </p:stCondLst>
                      <p:childTnLst>
                        <p:par>
                          <p:cTn id="480" fill="hold">
                            <p:stCondLst>
                              <p:cond delay="0"/>
                            </p:stCondLst>
                            <p:childTnLst>
                              <p:par>
                                <p:cTn id="4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3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4" fill="hold">
                      <p:stCondLst>
                        <p:cond delay="indefinite"/>
                      </p:stCondLst>
                      <p:childTnLst>
                        <p:par>
                          <p:cTn id="485" fill="hold">
                            <p:stCondLst>
                              <p:cond delay="0"/>
                            </p:stCondLst>
                            <p:childTnLst>
                              <p:par>
                                <p:cTn id="4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8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9" fill="hold">
                            <p:stCondLst>
                              <p:cond delay="500"/>
                            </p:stCondLst>
                            <p:childTnLst>
                              <p:par>
                                <p:cTn id="49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2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3" fill="hold">
                      <p:stCondLst>
                        <p:cond delay="indefinite"/>
                      </p:stCondLst>
                      <p:childTnLst>
                        <p:par>
                          <p:cTn id="494" fill="hold">
                            <p:stCondLst>
                              <p:cond delay="0"/>
                            </p:stCondLst>
                            <p:childTnLst>
                              <p:par>
                                <p:cTn id="4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8" fill="hold">
                      <p:stCondLst>
                        <p:cond delay="indefinite"/>
                      </p:stCondLst>
                      <p:childTnLst>
                        <p:par>
                          <p:cTn id="499" fill="hold">
                            <p:stCondLst>
                              <p:cond delay="0"/>
                            </p:stCondLst>
                            <p:childTnLst>
                              <p:par>
                                <p:cTn id="5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2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3" fill="hold">
                      <p:stCondLst>
                        <p:cond delay="indefinite"/>
                      </p:stCondLst>
                      <p:childTnLst>
                        <p:par>
                          <p:cTn id="504" fill="hold">
                            <p:stCondLst>
                              <p:cond delay="0"/>
                            </p:stCondLst>
                            <p:childTnLst>
                              <p:par>
                                <p:cTn id="5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8" fill="hold">
                      <p:stCondLst>
                        <p:cond delay="indefinite"/>
                      </p:stCondLst>
                      <p:childTnLst>
                        <p:par>
                          <p:cTn id="509" fill="hold">
                            <p:stCondLst>
                              <p:cond delay="0"/>
                            </p:stCondLst>
                            <p:childTnLst>
                              <p:par>
                                <p:cTn id="5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2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3" fill="hold">
                      <p:stCondLst>
                        <p:cond delay="indefinite"/>
                      </p:stCondLst>
                      <p:childTnLst>
                        <p:par>
                          <p:cTn id="514" fill="hold">
                            <p:stCondLst>
                              <p:cond delay="0"/>
                            </p:stCondLst>
                            <p:childTnLst>
                              <p:par>
                                <p:cTn id="5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8" fill="hold">
                      <p:stCondLst>
                        <p:cond delay="indefinite"/>
                      </p:stCondLst>
                      <p:childTnLst>
                        <p:par>
                          <p:cTn id="519" fill="hold">
                            <p:stCondLst>
                              <p:cond delay="0"/>
                            </p:stCondLst>
                            <p:childTnLst>
                              <p:par>
                                <p:cTn id="5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2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3" fill="hold">
                      <p:stCondLst>
                        <p:cond delay="indefinite"/>
                      </p:stCondLst>
                      <p:childTnLst>
                        <p:par>
                          <p:cTn id="524" fill="hold">
                            <p:stCondLst>
                              <p:cond delay="0"/>
                            </p:stCondLst>
                            <p:childTnLst>
                              <p:par>
                                <p:cTn id="5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8" fill="hold">
                            <p:stCondLst>
                              <p:cond delay="500"/>
                            </p:stCondLst>
                            <p:childTnLst>
                              <p:par>
                                <p:cTn id="5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1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2" fill="hold">
                      <p:stCondLst>
                        <p:cond delay="indefinite"/>
                      </p:stCondLst>
                      <p:childTnLst>
                        <p:par>
                          <p:cTn id="533" fill="hold">
                            <p:stCondLst>
                              <p:cond delay="0"/>
                            </p:stCondLst>
                            <p:childTnLst>
                              <p:par>
                                <p:cTn id="5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6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7" fill="hold">
                      <p:stCondLst>
                        <p:cond delay="indefinite"/>
                      </p:stCondLst>
                      <p:childTnLst>
                        <p:par>
                          <p:cTn id="538" fill="hold">
                            <p:stCondLst>
                              <p:cond delay="0"/>
                            </p:stCondLst>
                            <p:childTnLst>
                              <p:par>
                                <p:cTn id="5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1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2" fill="hold">
                      <p:stCondLst>
                        <p:cond delay="indefinite"/>
                      </p:stCondLst>
                      <p:childTnLst>
                        <p:par>
                          <p:cTn id="543" fill="hold">
                            <p:stCondLst>
                              <p:cond delay="0"/>
                            </p:stCondLst>
                            <p:childTnLst>
                              <p:par>
                                <p:cTn id="5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6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7" fill="hold">
                            <p:stCondLst>
                              <p:cond delay="500"/>
                            </p:stCondLst>
                            <p:childTnLst>
                              <p:par>
                                <p:cTn id="5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0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1" fill="hold">
                      <p:stCondLst>
                        <p:cond delay="indefinite"/>
                      </p:stCondLst>
                      <p:childTnLst>
                        <p:par>
                          <p:cTn id="552" fill="hold">
                            <p:stCondLst>
                              <p:cond delay="0"/>
                            </p:stCondLst>
                            <p:childTnLst>
                              <p:par>
                                <p:cTn id="5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5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6" fill="hold">
                      <p:stCondLst>
                        <p:cond delay="indefinite"/>
                      </p:stCondLst>
                      <p:childTnLst>
                        <p:par>
                          <p:cTn id="557" fill="hold">
                            <p:stCondLst>
                              <p:cond delay="0"/>
                            </p:stCondLst>
                            <p:childTnLst>
                              <p:par>
                                <p:cTn id="5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0" dur="5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1" fill="hold">
                      <p:stCondLst>
                        <p:cond delay="indefinite"/>
                      </p:stCondLst>
                      <p:childTnLst>
                        <p:par>
                          <p:cTn id="562" fill="hold">
                            <p:stCondLst>
                              <p:cond delay="0"/>
                            </p:stCondLst>
                            <p:childTnLst>
                              <p:par>
                                <p:cTn id="5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5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6" fill="hold">
                            <p:stCondLst>
                              <p:cond delay="500"/>
                            </p:stCondLst>
                            <p:childTnLst>
                              <p:par>
                                <p:cTn id="5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9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0" fill="hold">
                      <p:stCondLst>
                        <p:cond delay="indefinite"/>
                      </p:stCondLst>
                      <p:childTnLst>
                        <p:par>
                          <p:cTn id="571" fill="hold">
                            <p:stCondLst>
                              <p:cond delay="0"/>
                            </p:stCondLst>
                            <p:childTnLst>
                              <p:par>
                                <p:cTn id="5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4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5" fill="hold">
                      <p:stCondLst>
                        <p:cond delay="indefinite"/>
                      </p:stCondLst>
                      <p:childTnLst>
                        <p:par>
                          <p:cTn id="576" fill="hold">
                            <p:stCondLst>
                              <p:cond delay="0"/>
                            </p:stCondLst>
                            <p:childTnLst>
                              <p:par>
                                <p:cTn id="5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9" dur="5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0" fill="hold">
                      <p:stCondLst>
                        <p:cond delay="indefinite"/>
                      </p:stCondLst>
                      <p:childTnLst>
                        <p:par>
                          <p:cTn id="581" fill="hold">
                            <p:stCondLst>
                              <p:cond delay="0"/>
                            </p:stCondLst>
                            <p:childTnLst>
                              <p:par>
                                <p:cTn id="5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4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5" fill="hold">
                            <p:stCondLst>
                              <p:cond delay="500"/>
                            </p:stCondLst>
                            <p:childTnLst>
                              <p:par>
                                <p:cTn id="5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8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9" fill="hold">
                      <p:stCondLst>
                        <p:cond delay="indefinite"/>
                      </p:stCondLst>
                      <p:childTnLst>
                        <p:par>
                          <p:cTn id="590" fill="hold">
                            <p:stCondLst>
                              <p:cond delay="0"/>
                            </p:stCondLst>
                            <p:childTnLst>
                              <p:par>
                                <p:cTn id="5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3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4" fill="hold">
                      <p:stCondLst>
                        <p:cond delay="indefinite"/>
                      </p:stCondLst>
                      <p:childTnLst>
                        <p:par>
                          <p:cTn id="595" fill="hold">
                            <p:stCondLst>
                              <p:cond delay="0"/>
                            </p:stCondLst>
                            <p:childTnLst>
                              <p:par>
                                <p:cTn id="5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8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9" fill="hold">
                      <p:stCondLst>
                        <p:cond delay="indefinite"/>
                      </p:stCondLst>
                      <p:childTnLst>
                        <p:par>
                          <p:cTn id="600" fill="hold">
                            <p:stCondLst>
                              <p:cond delay="0"/>
                            </p:stCondLst>
                            <p:childTnLst>
                              <p:par>
                                <p:cTn id="6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3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4" fill="hold">
                            <p:stCondLst>
                              <p:cond delay="500"/>
                            </p:stCondLst>
                            <p:childTnLst>
                              <p:par>
                                <p:cTn id="6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8" fill="hold">
                            <p:stCondLst>
                              <p:cond delay="1000"/>
                            </p:stCondLst>
                            <p:childTnLst>
                              <p:par>
                                <p:cTn id="609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11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7" grpId="0" uiExpand="1" build="p"/>
      <p:bldP spid="8" grpId="0"/>
      <p:bldP spid="100" grpId="0" animBg="1"/>
      <p:bldP spid="100" grpId="1" animBg="1"/>
      <p:bldP spid="102" grpId="0"/>
      <p:bldP spid="103" grpId="0"/>
      <p:bldP spid="172" grpId="0" animBg="1"/>
      <p:bldP spid="172" grpId="1" animBg="1"/>
      <p:bldP spid="174" grpId="0" animBg="1"/>
      <p:bldP spid="174" grpId="1" animBg="1"/>
      <p:bldP spid="175" grpId="0" animBg="1"/>
      <p:bldP spid="175" grpId="1" animBg="1"/>
      <p:bldP spid="176" grpId="0" animBg="1"/>
      <p:bldP spid="177" grpId="0"/>
      <p:bldP spid="178" grpId="0"/>
      <p:bldP spid="179" grpId="0"/>
      <p:bldP spid="180" grpId="0"/>
      <p:bldP spid="181" grpId="0"/>
      <p:bldP spid="182" grpId="0"/>
      <p:bldP spid="184" grpId="0"/>
      <p:bldP spid="188" grpId="0"/>
      <p:bldP spid="193" grpId="0"/>
      <p:bldP spid="194" grpId="0"/>
      <p:bldP spid="195" grpId="0"/>
      <p:bldP spid="196" grpId="0"/>
      <p:bldP spid="197" grpId="0"/>
      <p:bldP spid="198" grpId="0"/>
      <p:bldP spid="199" grpId="0"/>
      <p:bldP spid="200" grpId="0"/>
      <p:bldP spid="201" grpId="0"/>
      <p:bldP spid="202" grpId="0"/>
      <p:bldP spid="203" grpId="0"/>
      <p:bldP spid="204" grpId="0"/>
      <p:bldP spid="205" grpId="0"/>
      <p:bldP spid="206" grpId="0"/>
      <p:bldP spid="207" grpId="0"/>
      <p:bldP spid="208" grpId="0"/>
      <p:bldP spid="209" grpId="0" animBg="1"/>
      <p:bldP spid="210" grpId="0"/>
      <p:bldP spid="211" grpId="0"/>
      <p:bldP spid="212" grpId="0"/>
      <p:bldP spid="213" grpId="0"/>
      <p:bldP spid="215" grpId="0"/>
      <p:bldP spid="216" grpId="0"/>
      <p:bldP spid="217" grpId="0"/>
      <p:bldP spid="219" grpId="0"/>
      <p:bldP spid="224" grpId="0"/>
      <p:bldP spid="225" grpId="0"/>
      <p:bldP spid="226" grpId="0"/>
      <p:bldP spid="229" grpId="0"/>
      <p:bldP spid="230" grpId="0"/>
      <p:bldP spid="231" grpId="0"/>
      <p:bldP spid="235" grpId="0" animBg="1"/>
      <p:bldP spid="235" grpId="1" animBg="1"/>
      <p:bldP spid="236" grpId="0"/>
      <p:bldP spid="237" grpId="0" animBg="1"/>
      <p:bldP spid="237" grpId="1" animBg="1"/>
      <p:bldP spid="270" grpId="0" animBg="1"/>
      <p:bldP spid="270" grpId="1" animBg="1"/>
      <p:bldP spid="271" grpId="0"/>
      <p:bldP spid="271" grpId="1"/>
      <p:bldP spid="272" grpId="0" animBg="1"/>
      <p:bldP spid="272" grpId="1" animBg="1"/>
      <p:bldP spid="273" grpId="0"/>
      <p:bldP spid="273" grpId="1"/>
      <p:bldP spid="282" grpId="0" animBg="1"/>
      <p:bldP spid="282" grpId="1" animBg="1"/>
      <p:bldP spid="283" grpId="0"/>
      <p:bldP spid="283" grpId="1"/>
      <p:bldP spid="284" grpId="0" animBg="1"/>
      <p:bldP spid="284" grpId="1" animBg="1"/>
      <p:bldP spid="285" grpId="0"/>
      <p:bldP spid="285" grpId="1"/>
      <p:bldP spid="286" grpId="0" animBg="1"/>
      <p:bldP spid="286" grpId="1" animBg="1"/>
      <p:bldP spid="287" grpId="0" animBg="1"/>
      <p:bldP spid="287" grpId="1" animBg="1"/>
      <p:bldP spid="277" grpId="0"/>
      <p:bldP spid="277" grpId="1"/>
      <p:bldP spid="278" grpId="0"/>
      <p:bldP spid="278" grpId="1"/>
      <p:bldP spid="288" grpId="0" animBg="1"/>
      <p:bldP spid="289" grpId="0"/>
      <p:bldP spid="296" grpId="0"/>
      <p:bldP spid="297" grpId="0"/>
      <p:bldP spid="298" grpId="0"/>
      <p:bldP spid="299" grpId="0"/>
      <p:bldP spid="300" grpId="0"/>
      <p:bldP spid="301" grpId="0"/>
      <p:bldP spid="302" grpId="0"/>
      <p:bldP spid="303" grpId="0"/>
      <p:bldP spid="304" grpId="0"/>
      <p:bldP spid="308" grpId="0"/>
      <p:bldP spid="309" grpId="0"/>
      <p:bldP spid="311" grpId="0"/>
      <p:bldP spid="312" grpId="0"/>
      <p:bldP spid="313" grpId="0"/>
      <p:bldP spid="315" grpId="0"/>
      <p:bldP spid="265" grpId="0" animBg="1"/>
      <p:bldP spid="265" grpId="1" animBg="1"/>
      <p:bldP spid="266" grpId="0"/>
      <p:bldP spid="266" grpId="1"/>
      <p:bldP spid="239" grpId="0" animBg="1"/>
      <p:bldP spid="239" grpId="1" animBg="1"/>
      <p:bldP spid="240" grpId="0"/>
      <p:bldP spid="240" grpId="1"/>
      <p:bldP spid="241" grpId="0"/>
      <p:bldP spid="241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Box 220"/>
          <p:cNvSpPr txBox="1"/>
          <p:nvPr/>
        </p:nvSpPr>
        <p:spPr>
          <a:xfrm>
            <a:off x="4067981" y="1218902"/>
            <a:ext cx="1969045" cy="338554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To find - </a:t>
            </a:r>
            <a:r>
              <a:rPr lang="en-US" sz="1600" i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m</a:t>
            </a:r>
            <a:r>
              <a:rPr lang="en-US" sz="1600" baseline="-250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 : </a:t>
            </a:r>
            <a:r>
              <a:rPr lang="en-US" sz="1600" i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m</a:t>
            </a:r>
            <a:r>
              <a:rPr lang="en-US" sz="1600" baseline="-25000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2</a:t>
            </a:r>
            <a:endParaRPr lang="en-US" sz="1600" baseline="-25000" dirty="0">
              <a:solidFill>
                <a:schemeClr val="tx1"/>
              </a:solidFill>
              <a:latin typeface="Bookman Old Style" pitchFamily="18" charset="0"/>
            </a:endParaRPr>
          </a:p>
        </p:txBody>
      </p:sp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1123518" y="1139997"/>
            <a:ext cx="2959322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    P lies on X-axis,</a:t>
            </a:r>
          </a:p>
          <a:p>
            <a:pPr marL="800100" indent="-800100" algn="l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>
                <a:latin typeface="Symbol" pitchFamily="18" charset="2"/>
              </a:rPr>
              <a:t>\</a:t>
            </a:r>
            <a:r>
              <a:rPr lang="en-US" sz="1600" dirty="0" smtClean="0">
                <a:latin typeface="Bookman Old Style" pitchFamily="18" charset="0"/>
              </a:rPr>
              <a:t>  Its Y-coordinate is 0.</a:t>
            </a:r>
          </a:p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Symbol" pitchFamily="18" charset="2"/>
              </a:rPr>
              <a:t>\</a:t>
            </a:r>
            <a:r>
              <a:rPr lang="en-US" sz="1600" b="1" dirty="0" smtClean="0">
                <a:latin typeface="Bookman Old Style" pitchFamily="18" charset="0"/>
              </a:rPr>
              <a:t>  P(</a:t>
            </a:r>
            <a:r>
              <a:rPr lang="en-US" sz="1600" b="1" i="1" dirty="0" smtClean="0">
                <a:latin typeface="Bookman Old Style" pitchFamily="18" charset="0"/>
              </a:rPr>
              <a:t>x</a:t>
            </a:r>
            <a:r>
              <a:rPr lang="en-US" sz="1600" b="1" dirty="0" smtClean="0">
                <a:latin typeface="Bookman Old Style" pitchFamily="18" charset="0"/>
              </a:rPr>
              <a:t>, 0)</a:t>
            </a:r>
            <a:endParaRPr lang="en-US" sz="1600" b="1" dirty="0">
              <a:latin typeface="Bookman Old Style" pitchFamily="18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730361" y="1200939"/>
            <a:ext cx="3127408" cy="2074055"/>
            <a:chOff x="5007445" y="620927"/>
            <a:chExt cx="3127408" cy="2074055"/>
          </a:xfrm>
        </p:grpSpPr>
        <p:cxnSp>
          <p:nvCxnSpPr>
            <p:cNvPr id="4" name="Straight Connector 3"/>
            <p:cNvCxnSpPr/>
            <p:nvPr/>
          </p:nvCxnSpPr>
          <p:spPr>
            <a:xfrm rot="16200000">
              <a:off x="6396178" y="219644"/>
              <a:ext cx="0" cy="2639940"/>
            </a:xfrm>
            <a:prstGeom prst="line">
              <a:avLst/>
            </a:prstGeom>
            <a:ln w="28575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/>
            <p:cNvSpPr/>
            <p:nvPr/>
          </p:nvSpPr>
          <p:spPr>
            <a:xfrm>
              <a:off x="6330976" y="1518278"/>
              <a:ext cx="54864" cy="5486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5493226" y="803692"/>
              <a:ext cx="1730363" cy="151395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/>
            <p:cNvSpPr/>
            <p:nvPr/>
          </p:nvSpPr>
          <p:spPr>
            <a:xfrm>
              <a:off x="5487640" y="799054"/>
              <a:ext cx="54864" cy="54864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0" name="Oval 9"/>
            <p:cNvSpPr/>
            <p:nvPr/>
          </p:nvSpPr>
          <p:spPr>
            <a:xfrm>
              <a:off x="7216446" y="2308120"/>
              <a:ext cx="54864" cy="54864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470968" y="620927"/>
              <a:ext cx="107585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latin typeface="Bookman Old Style" pitchFamily="18" charset="0"/>
                </a:rPr>
                <a:t>A(1, –5)</a:t>
              </a:r>
              <a:endParaRPr lang="en-IN" sz="1600" b="1" dirty="0">
                <a:latin typeface="Bookman Old Style" pitchFamily="18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007445" y="1596033"/>
              <a:ext cx="5333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latin typeface="Bookman Old Style" pitchFamily="18" charset="0"/>
                </a:rPr>
                <a:t>X</a:t>
              </a:r>
              <a:r>
                <a:rPr lang="en-US" sz="1600" b="1" baseline="30000" dirty="0" smtClean="0">
                  <a:latin typeface="Arial" pitchFamily="34" charset="0"/>
                  <a:cs typeface="Arial" pitchFamily="34" charset="0"/>
                </a:rPr>
                <a:t>l</a:t>
              </a:r>
              <a:endParaRPr lang="en-IN" sz="1600" b="1" baseline="300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878906" y="2356428"/>
              <a:ext cx="125594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latin typeface="Bookman Old Style" pitchFamily="18" charset="0"/>
                </a:rPr>
                <a:t>B(–4, 5)</a:t>
              </a:r>
              <a:endParaRPr lang="en-IN" sz="1600" b="1" dirty="0">
                <a:latin typeface="Bookman Old Style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405652" y="1549977"/>
              <a:ext cx="38280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latin typeface="Bookman Old Style" pitchFamily="18" charset="0"/>
                </a:rPr>
                <a:t>X</a:t>
              </a:r>
              <a:endParaRPr lang="en-IN" sz="1600" b="1" dirty="0">
                <a:latin typeface="Bookman Old Style" pitchFamily="18" charset="0"/>
              </a:endParaRP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874048" y="688767"/>
            <a:ext cx="1516821" cy="251460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7" name="Rounded Rectangle 16"/>
          <p:cNvSpPr/>
          <p:nvPr/>
        </p:nvSpPr>
        <p:spPr>
          <a:xfrm>
            <a:off x="4253668" y="662711"/>
            <a:ext cx="4070583" cy="273867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8" name="Rounded Rectangle 17"/>
          <p:cNvSpPr/>
          <p:nvPr/>
        </p:nvSpPr>
        <p:spPr>
          <a:xfrm>
            <a:off x="836651" y="927390"/>
            <a:ext cx="2367754" cy="251460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0" name="Rectangle 9"/>
          <p:cNvSpPr>
            <a:spLocks noChangeArrowheads="1"/>
          </p:cNvSpPr>
          <p:nvPr/>
        </p:nvSpPr>
        <p:spPr bwMode="auto">
          <a:xfrm>
            <a:off x="517818" y="628478"/>
            <a:ext cx="8160402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8925" lvl="0" indent="-288925" algn="l" eaLnBrk="0" hangingPunct="0">
              <a:tabLst>
                <a:tab pos="508000" algn="l"/>
                <a:tab pos="51435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Q. Find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the ratio in which the line segment joining A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(1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, –5)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and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B (–4, 5) is </a:t>
            </a:r>
            <a:endParaRPr lang="en-US" sz="1600" b="1" kern="0" dirty="0" smtClean="0">
              <a:solidFill>
                <a:srgbClr val="0000FF"/>
              </a:solidFill>
              <a:latin typeface="Bookman Old Style" pitchFamily="18" charset="0"/>
            </a:endParaRPr>
          </a:p>
          <a:p>
            <a:pPr marL="288925" lvl="0" indent="-288925" algn="l" eaLnBrk="0" hangingPunct="0">
              <a:tabLst>
                <a:tab pos="508000" algn="l"/>
                <a:tab pos="514350" algn="l"/>
              </a:tabLst>
              <a:defRPr/>
            </a:pPr>
            <a:r>
              <a:rPr lang="en-US" sz="1600" kern="0" dirty="0">
                <a:solidFill>
                  <a:srgbClr val="0000FF"/>
                </a:solidFill>
                <a:latin typeface="Bookman Old Style" pitchFamily="18" charset="0"/>
              </a:rPr>
              <a:t> </a:t>
            </a: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  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divided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by the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X–axis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. Also find the coordinates of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the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point of division.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90941" y="1150679"/>
            <a:ext cx="5886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Sol.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444506" y="2278874"/>
            <a:ext cx="298671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By using section Formula,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161848" y="2278874"/>
            <a:ext cx="3155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48" name="Rounded Rectangle 47"/>
          <p:cNvSpPr/>
          <p:nvPr/>
        </p:nvSpPr>
        <p:spPr>
          <a:xfrm>
            <a:off x="1218528" y="1989968"/>
            <a:ext cx="2905347" cy="30426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50" name="Rectangle 4"/>
          <p:cNvSpPr>
            <a:spLocks noChangeArrowheads="1"/>
          </p:cNvSpPr>
          <p:nvPr/>
        </p:nvSpPr>
        <p:spPr bwMode="auto">
          <a:xfrm>
            <a:off x="1218528" y="1960409"/>
            <a:ext cx="11450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A (1, –5),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51" name="Rectangle 4"/>
          <p:cNvSpPr>
            <a:spLocks noChangeArrowheads="1"/>
          </p:cNvSpPr>
          <p:nvPr/>
        </p:nvSpPr>
        <p:spPr bwMode="auto">
          <a:xfrm>
            <a:off x="2269924" y="1960409"/>
            <a:ext cx="239540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B (–4, 5)  P(</a:t>
            </a:r>
            <a:r>
              <a:rPr lang="en-US" sz="1600" b="1" i="1" dirty="0" smtClean="0">
                <a:latin typeface="Bookman Old Style" pitchFamily="18" charset="0"/>
              </a:rPr>
              <a:t>x</a:t>
            </a:r>
            <a:r>
              <a:rPr lang="en-US" sz="1600" b="1" dirty="0" smtClean="0">
                <a:latin typeface="Bookman Old Style" pitchFamily="18" charset="0"/>
              </a:rPr>
              <a:t>, 0)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6497158" y="2229345"/>
            <a:ext cx="10214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latin typeface="Bookman Old Style" pitchFamily="18" charset="0"/>
              </a:rPr>
              <a:t>(</a:t>
            </a:r>
            <a:r>
              <a:rPr lang="en-US" sz="1600" b="1" i="1" dirty="0" smtClean="0">
                <a:latin typeface="Bookman Old Style" pitchFamily="18" charset="0"/>
              </a:rPr>
              <a:t>x</a:t>
            </a:r>
            <a:r>
              <a:rPr lang="en-US" sz="1600" b="1" dirty="0" smtClean="0">
                <a:latin typeface="Bookman Old Style" pitchFamily="18" charset="0"/>
              </a:rPr>
              <a:t>, 0)</a:t>
            </a:r>
            <a:endParaRPr lang="en-IN" sz="1600" b="1" dirty="0">
              <a:latin typeface="Bookman Old Style" pitchFamily="18" charset="0"/>
            </a:endParaRPr>
          </a:p>
        </p:txBody>
      </p:sp>
      <p:sp>
        <p:nvSpPr>
          <p:cNvPr id="153" name="Rectangle 152"/>
          <p:cNvSpPr/>
          <p:nvPr/>
        </p:nvSpPr>
        <p:spPr>
          <a:xfrm>
            <a:off x="1641816" y="2893676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3534276" y="2701922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2739008" y="2709282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57" name="AutoShape 30"/>
          <p:cNvSpPr>
            <a:spLocks noChangeArrowheads="1"/>
          </p:cNvSpPr>
          <p:nvPr/>
        </p:nvSpPr>
        <p:spPr bwMode="auto">
          <a:xfrm>
            <a:off x="5009539" y="4132896"/>
            <a:ext cx="1916919" cy="36401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600" b="0" ker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158" name="Rectangle 4"/>
          <p:cNvSpPr>
            <a:spLocks noChangeArrowheads="1"/>
          </p:cNvSpPr>
          <p:nvPr/>
        </p:nvSpPr>
        <p:spPr bwMode="auto">
          <a:xfrm>
            <a:off x="2020911" y="3549062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9" name="Rectangle 4"/>
          <p:cNvSpPr>
            <a:spLocks noChangeArrowheads="1"/>
          </p:cNvSpPr>
          <p:nvPr/>
        </p:nvSpPr>
        <p:spPr bwMode="auto">
          <a:xfrm>
            <a:off x="2349527" y="3362588"/>
            <a:ext cx="57122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0" name="Rectangle 4"/>
          <p:cNvSpPr>
            <a:spLocks noChangeArrowheads="1"/>
          </p:cNvSpPr>
          <p:nvPr/>
        </p:nvSpPr>
        <p:spPr bwMode="auto">
          <a:xfrm>
            <a:off x="2572655" y="3362588"/>
            <a:ext cx="740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(5)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1" name="Rectangle 4"/>
          <p:cNvSpPr>
            <a:spLocks noChangeArrowheads="1"/>
          </p:cNvSpPr>
          <p:nvPr/>
        </p:nvSpPr>
        <p:spPr bwMode="auto">
          <a:xfrm>
            <a:off x="3084535" y="3362588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2" name="Rectangle 4"/>
          <p:cNvSpPr>
            <a:spLocks noChangeArrowheads="1"/>
          </p:cNvSpPr>
          <p:nvPr/>
        </p:nvSpPr>
        <p:spPr bwMode="auto">
          <a:xfrm>
            <a:off x="3262357" y="3362588"/>
            <a:ext cx="61021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3" name="Rectangle 4"/>
          <p:cNvSpPr>
            <a:spLocks noChangeArrowheads="1"/>
          </p:cNvSpPr>
          <p:nvPr/>
        </p:nvSpPr>
        <p:spPr bwMode="auto">
          <a:xfrm>
            <a:off x="3599783" y="3362325"/>
            <a:ext cx="59568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(–5)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64" name="Straight Connector 163"/>
          <p:cNvCxnSpPr/>
          <p:nvPr/>
        </p:nvCxnSpPr>
        <p:spPr>
          <a:xfrm>
            <a:off x="2386516" y="3733728"/>
            <a:ext cx="17373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Rectangle 4"/>
          <p:cNvSpPr>
            <a:spLocks noChangeArrowheads="1"/>
          </p:cNvSpPr>
          <p:nvPr/>
        </p:nvSpPr>
        <p:spPr bwMode="auto">
          <a:xfrm>
            <a:off x="1535136" y="2808872"/>
            <a:ext cx="7747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  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166" name="Group 165"/>
          <p:cNvGrpSpPr/>
          <p:nvPr/>
        </p:nvGrpSpPr>
        <p:grpSpPr>
          <a:xfrm>
            <a:off x="2305484" y="2601538"/>
            <a:ext cx="803294" cy="369332"/>
            <a:chOff x="4041756" y="5143500"/>
            <a:chExt cx="803294" cy="369332"/>
          </a:xfrm>
        </p:grpSpPr>
        <p:sp>
          <p:nvSpPr>
            <p:cNvPr id="167" name="Rectangle 4"/>
            <p:cNvSpPr>
              <a:spLocks noChangeArrowheads="1"/>
            </p:cNvSpPr>
            <p:nvPr/>
          </p:nvSpPr>
          <p:spPr bwMode="auto">
            <a:xfrm>
              <a:off x="4041756" y="5143500"/>
              <a:ext cx="62230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1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68" name="Rectangle 4"/>
            <p:cNvSpPr>
              <a:spLocks noChangeArrowheads="1"/>
            </p:cNvSpPr>
            <p:nvPr/>
          </p:nvSpPr>
          <p:spPr bwMode="auto">
            <a:xfrm>
              <a:off x="4419054" y="5143500"/>
              <a:ext cx="42599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y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69" name="Rectangle 4"/>
          <p:cNvSpPr>
            <a:spLocks noChangeArrowheads="1"/>
          </p:cNvSpPr>
          <p:nvPr/>
        </p:nvSpPr>
        <p:spPr bwMode="auto">
          <a:xfrm>
            <a:off x="2967995" y="2601538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70" name="Straight Connector 169"/>
          <p:cNvCxnSpPr/>
          <p:nvPr/>
        </p:nvCxnSpPr>
        <p:spPr>
          <a:xfrm>
            <a:off x="2386036" y="2993538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1" name="Group 170"/>
          <p:cNvGrpSpPr/>
          <p:nvPr/>
        </p:nvGrpSpPr>
        <p:grpSpPr>
          <a:xfrm>
            <a:off x="3110828" y="2601538"/>
            <a:ext cx="798610" cy="369332"/>
            <a:chOff x="4847100" y="5143500"/>
            <a:chExt cx="798610" cy="369332"/>
          </a:xfrm>
        </p:grpSpPr>
        <p:sp>
          <p:nvSpPr>
            <p:cNvPr id="172" name="Rectangle 4"/>
            <p:cNvSpPr>
              <a:spLocks noChangeArrowheads="1"/>
            </p:cNvSpPr>
            <p:nvPr/>
          </p:nvSpPr>
          <p:spPr bwMode="auto">
            <a:xfrm>
              <a:off x="4847100" y="5143500"/>
              <a:ext cx="58085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73" name="Rectangle 4"/>
            <p:cNvSpPr>
              <a:spLocks noChangeArrowheads="1"/>
            </p:cNvSpPr>
            <p:nvPr/>
          </p:nvSpPr>
          <p:spPr bwMode="auto">
            <a:xfrm>
              <a:off x="5219714" y="5143500"/>
              <a:ext cx="42599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y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1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74" name="Rectangle 4"/>
          <p:cNvSpPr>
            <a:spLocks noChangeArrowheads="1"/>
          </p:cNvSpPr>
          <p:nvPr/>
        </p:nvSpPr>
        <p:spPr bwMode="auto">
          <a:xfrm>
            <a:off x="2535040" y="2934913"/>
            <a:ext cx="118226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+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5" name="Rectangle 4"/>
          <p:cNvSpPr>
            <a:spLocks noChangeArrowheads="1"/>
          </p:cNvSpPr>
          <p:nvPr/>
        </p:nvSpPr>
        <p:spPr bwMode="auto">
          <a:xfrm>
            <a:off x="1588476" y="3549062"/>
            <a:ext cx="5397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0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6" name="Rectangle 4"/>
          <p:cNvSpPr>
            <a:spLocks noChangeArrowheads="1"/>
          </p:cNvSpPr>
          <p:nvPr/>
        </p:nvSpPr>
        <p:spPr bwMode="auto">
          <a:xfrm>
            <a:off x="365760" y="3549062"/>
            <a:ext cx="4381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dirty="0">
              <a:solidFill>
                <a:prstClr val="black"/>
              </a:solidFill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177" name="Rectangle 4"/>
          <p:cNvSpPr>
            <a:spLocks noChangeArrowheads="1"/>
          </p:cNvSpPr>
          <p:nvPr/>
        </p:nvSpPr>
        <p:spPr bwMode="auto">
          <a:xfrm>
            <a:off x="365759" y="4186877"/>
            <a:ext cx="43815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8" name="Rectangle 4"/>
          <p:cNvSpPr>
            <a:spLocks noChangeArrowheads="1"/>
          </p:cNvSpPr>
          <p:nvPr/>
        </p:nvSpPr>
        <p:spPr bwMode="auto">
          <a:xfrm>
            <a:off x="2020911" y="4186877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9" name="Rectangle 4"/>
          <p:cNvSpPr>
            <a:spLocks noChangeArrowheads="1"/>
          </p:cNvSpPr>
          <p:nvPr/>
        </p:nvSpPr>
        <p:spPr bwMode="auto">
          <a:xfrm>
            <a:off x="2386516" y="4186877"/>
            <a:ext cx="71278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5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0" name="Rectangle 4"/>
          <p:cNvSpPr>
            <a:spLocks noChangeArrowheads="1"/>
          </p:cNvSpPr>
          <p:nvPr/>
        </p:nvSpPr>
        <p:spPr bwMode="auto">
          <a:xfrm>
            <a:off x="2969462" y="4186877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1" name="Rectangle 4"/>
          <p:cNvSpPr>
            <a:spLocks noChangeArrowheads="1"/>
          </p:cNvSpPr>
          <p:nvPr/>
        </p:nvSpPr>
        <p:spPr bwMode="auto">
          <a:xfrm>
            <a:off x="3232356" y="4186877"/>
            <a:ext cx="74117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5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89" name="Line 9"/>
          <p:cNvSpPr>
            <a:spLocks noChangeShapeType="1"/>
          </p:cNvSpPr>
          <p:nvPr/>
        </p:nvSpPr>
        <p:spPr bwMode="auto">
          <a:xfrm>
            <a:off x="4390922" y="1942397"/>
            <a:ext cx="0" cy="292608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l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0" name="Rectangle 4"/>
          <p:cNvSpPr>
            <a:spLocks noChangeArrowheads="1"/>
          </p:cNvSpPr>
          <p:nvPr/>
        </p:nvSpPr>
        <p:spPr bwMode="auto">
          <a:xfrm>
            <a:off x="5580124" y="2617747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1" name="Rectangle 4"/>
          <p:cNvSpPr>
            <a:spLocks noChangeArrowheads="1"/>
          </p:cNvSpPr>
          <p:nvPr/>
        </p:nvSpPr>
        <p:spPr bwMode="auto">
          <a:xfrm>
            <a:off x="5840474" y="2617747"/>
            <a:ext cx="86879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5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92" name="Rectangle 4"/>
          <p:cNvSpPr>
            <a:spLocks noChangeArrowheads="1"/>
          </p:cNvSpPr>
          <p:nvPr/>
        </p:nvSpPr>
        <p:spPr bwMode="auto">
          <a:xfrm>
            <a:off x="5031770" y="2617747"/>
            <a:ext cx="76298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5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0" name="Rectangle 4"/>
          <p:cNvSpPr>
            <a:spLocks noChangeArrowheads="1"/>
          </p:cNvSpPr>
          <p:nvPr/>
        </p:nvSpPr>
        <p:spPr bwMode="auto">
          <a:xfrm>
            <a:off x="5013711" y="4130235"/>
            <a:ext cx="11226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: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 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1" name="Rectangle 4"/>
          <p:cNvSpPr>
            <a:spLocks noChangeArrowheads="1"/>
          </p:cNvSpPr>
          <p:nvPr/>
        </p:nvSpPr>
        <p:spPr bwMode="auto">
          <a:xfrm>
            <a:off x="6203702" y="4130235"/>
            <a:ext cx="73646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 : 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2" name="Rectangle 4"/>
          <p:cNvSpPr>
            <a:spLocks noChangeArrowheads="1"/>
          </p:cNvSpPr>
          <p:nvPr/>
        </p:nvSpPr>
        <p:spPr bwMode="auto">
          <a:xfrm>
            <a:off x="6035427" y="4130235"/>
            <a:ext cx="228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3" name="Rectangle 4"/>
          <p:cNvSpPr>
            <a:spLocks noChangeArrowheads="1"/>
          </p:cNvSpPr>
          <p:nvPr/>
        </p:nvSpPr>
        <p:spPr bwMode="auto">
          <a:xfrm>
            <a:off x="4173561" y="2632827"/>
            <a:ext cx="794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4" name="Rectangle 4"/>
          <p:cNvSpPr>
            <a:spLocks noChangeArrowheads="1"/>
          </p:cNvSpPr>
          <p:nvPr/>
        </p:nvSpPr>
        <p:spPr bwMode="auto">
          <a:xfrm>
            <a:off x="4154511" y="3004875"/>
            <a:ext cx="794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5" name="Rectangle 4"/>
          <p:cNvSpPr>
            <a:spLocks noChangeArrowheads="1"/>
          </p:cNvSpPr>
          <p:nvPr/>
        </p:nvSpPr>
        <p:spPr bwMode="auto">
          <a:xfrm>
            <a:off x="4154511" y="4130235"/>
            <a:ext cx="794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6" name="Rectangle 7"/>
          <p:cNvSpPr>
            <a:spLocks noChangeArrowheads="1"/>
          </p:cNvSpPr>
          <p:nvPr/>
        </p:nvSpPr>
        <p:spPr bwMode="auto">
          <a:xfrm>
            <a:off x="2756477" y="3756243"/>
            <a:ext cx="1012377" cy="298754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  <a:headEnd/>
            <a:tailEnd/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07" name="Rectangle 4"/>
          <p:cNvSpPr>
            <a:spLocks noChangeArrowheads="1"/>
          </p:cNvSpPr>
          <p:nvPr/>
        </p:nvSpPr>
        <p:spPr bwMode="auto">
          <a:xfrm>
            <a:off x="2674890" y="3695963"/>
            <a:ext cx="116061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08" name="Curved Up Arrow 207"/>
          <p:cNvSpPr/>
          <p:nvPr/>
        </p:nvSpPr>
        <p:spPr>
          <a:xfrm rot="11568284" flipV="1">
            <a:off x="1881871" y="3911226"/>
            <a:ext cx="1006847" cy="293784"/>
          </a:xfrm>
          <a:prstGeom prst="curvedUpArrow">
            <a:avLst/>
          </a:prstGeom>
          <a:solidFill>
            <a:srgbClr val="0000CC"/>
          </a:solidFill>
          <a:ln>
            <a:solidFill>
              <a:srgbClr val="0000CC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black"/>
              </a:solidFill>
            </a:endParaRPr>
          </a:p>
        </p:txBody>
      </p:sp>
      <p:sp>
        <p:nvSpPr>
          <p:cNvPr id="209" name="Rectangular Callout 208"/>
          <p:cNvSpPr/>
          <p:nvPr/>
        </p:nvSpPr>
        <p:spPr>
          <a:xfrm>
            <a:off x="763683" y="1452325"/>
            <a:ext cx="1672817" cy="418447"/>
          </a:xfrm>
          <a:prstGeom prst="wedgeRectCallout">
            <a:avLst>
              <a:gd name="adj1" fmla="val 14116"/>
              <a:gd name="adj2" fmla="val 113415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1" name="Rectangle 210"/>
          <p:cNvSpPr/>
          <p:nvPr/>
        </p:nvSpPr>
        <p:spPr>
          <a:xfrm>
            <a:off x="1652150" y="1525120"/>
            <a:ext cx="754990" cy="26943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212" name="Rectangle 211"/>
          <p:cNvSpPr/>
          <p:nvPr/>
        </p:nvSpPr>
        <p:spPr>
          <a:xfrm>
            <a:off x="778943" y="1472685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1,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7" name="Rectangular Callout 216"/>
          <p:cNvSpPr/>
          <p:nvPr/>
        </p:nvSpPr>
        <p:spPr>
          <a:xfrm>
            <a:off x="2558979" y="1459985"/>
            <a:ext cx="1670603" cy="418447"/>
          </a:xfrm>
          <a:prstGeom prst="wedgeRectCallout">
            <a:avLst>
              <a:gd name="adj1" fmla="val -40405"/>
              <a:gd name="adj2" fmla="val 110367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8" name="Rectangle 217"/>
          <p:cNvSpPr/>
          <p:nvPr/>
        </p:nvSpPr>
        <p:spPr>
          <a:xfrm>
            <a:off x="3431117" y="1502450"/>
            <a:ext cx="775393" cy="29638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220" name="Rectangle 219"/>
          <p:cNvSpPr/>
          <p:nvPr/>
        </p:nvSpPr>
        <p:spPr>
          <a:xfrm>
            <a:off x="2482419" y="1466881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–4,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22" name="Rectangle 4"/>
          <p:cNvSpPr>
            <a:spLocks noChangeArrowheads="1"/>
          </p:cNvSpPr>
          <p:nvPr/>
        </p:nvSpPr>
        <p:spPr bwMode="auto">
          <a:xfrm>
            <a:off x="1690975" y="4186877"/>
            <a:ext cx="36394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0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32" name="Rectangle 4"/>
          <p:cNvSpPr>
            <a:spLocks noChangeArrowheads="1"/>
          </p:cNvSpPr>
          <p:nvPr/>
        </p:nvSpPr>
        <p:spPr bwMode="auto">
          <a:xfrm>
            <a:off x="5580124" y="3577889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33" name="Rectangle 4"/>
          <p:cNvSpPr>
            <a:spLocks noChangeArrowheads="1"/>
          </p:cNvSpPr>
          <p:nvPr/>
        </p:nvSpPr>
        <p:spPr bwMode="auto">
          <a:xfrm>
            <a:off x="5103994" y="3383795"/>
            <a:ext cx="53734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234" name="Straight Connector 233"/>
          <p:cNvCxnSpPr/>
          <p:nvPr/>
        </p:nvCxnSpPr>
        <p:spPr>
          <a:xfrm>
            <a:off x="5168146" y="3762555"/>
            <a:ext cx="41591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" name="Rectangle 4"/>
          <p:cNvSpPr>
            <a:spLocks noChangeArrowheads="1"/>
          </p:cNvSpPr>
          <p:nvPr/>
        </p:nvSpPr>
        <p:spPr bwMode="auto">
          <a:xfrm>
            <a:off x="5125089" y="3677160"/>
            <a:ext cx="5248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36" name="Rectangle 4"/>
          <p:cNvSpPr>
            <a:spLocks noChangeArrowheads="1"/>
          </p:cNvSpPr>
          <p:nvPr/>
        </p:nvSpPr>
        <p:spPr bwMode="auto">
          <a:xfrm>
            <a:off x="4154511" y="3596847"/>
            <a:ext cx="79407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37" name="Rectangle 4"/>
          <p:cNvSpPr>
            <a:spLocks noChangeArrowheads="1"/>
          </p:cNvSpPr>
          <p:nvPr/>
        </p:nvSpPr>
        <p:spPr bwMode="auto">
          <a:xfrm>
            <a:off x="5846979" y="3414476"/>
            <a:ext cx="50997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238" name="Straight Connector 237"/>
          <p:cNvCxnSpPr/>
          <p:nvPr/>
        </p:nvCxnSpPr>
        <p:spPr>
          <a:xfrm>
            <a:off x="5897796" y="3766564"/>
            <a:ext cx="41591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Rectangle 4"/>
          <p:cNvSpPr>
            <a:spLocks noChangeArrowheads="1"/>
          </p:cNvSpPr>
          <p:nvPr/>
        </p:nvSpPr>
        <p:spPr bwMode="auto">
          <a:xfrm>
            <a:off x="5830924" y="3728799"/>
            <a:ext cx="5438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40" name="Rounded Rectangle 239"/>
          <p:cNvSpPr/>
          <p:nvPr/>
        </p:nvSpPr>
        <p:spPr bwMode="auto">
          <a:xfrm rot="10800000" flipH="1" flipV="1">
            <a:off x="756814" y="3386350"/>
            <a:ext cx="3449144" cy="950952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41" name="TextBox 240"/>
          <p:cNvSpPr txBox="1"/>
          <p:nvPr/>
        </p:nvSpPr>
        <p:spPr>
          <a:xfrm>
            <a:off x="796208" y="3546759"/>
            <a:ext cx="34420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Let, P (</a:t>
            </a:r>
            <a:r>
              <a:rPr lang="en-US" sz="1600" i="1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x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,0) divides seg AB internally in the ratio m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 : m</a:t>
            </a:r>
            <a:r>
              <a:rPr lang="en-US" sz="1600" baseline="-250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.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grpSp>
        <p:nvGrpSpPr>
          <p:cNvPr id="242" name="Group 241"/>
          <p:cNvGrpSpPr/>
          <p:nvPr/>
        </p:nvGrpSpPr>
        <p:grpSpPr>
          <a:xfrm>
            <a:off x="1319601" y="2647204"/>
            <a:ext cx="2801690" cy="586616"/>
            <a:chOff x="5625047" y="2624207"/>
            <a:chExt cx="2801690" cy="586616"/>
          </a:xfrm>
        </p:grpSpPr>
        <p:sp>
          <p:nvSpPr>
            <p:cNvPr id="243" name="Rounded Rectangle 242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245" name="Group 244"/>
          <p:cNvGrpSpPr/>
          <p:nvPr/>
        </p:nvGrpSpPr>
        <p:grpSpPr>
          <a:xfrm>
            <a:off x="1371871" y="2726097"/>
            <a:ext cx="2801690" cy="586616"/>
            <a:chOff x="5625047" y="2624207"/>
            <a:chExt cx="2801690" cy="586616"/>
          </a:xfrm>
        </p:grpSpPr>
        <p:sp>
          <p:nvSpPr>
            <p:cNvPr id="246" name="Rounded Rectangle 245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47" name="TextBox 246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248" name="Group 247"/>
          <p:cNvGrpSpPr/>
          <p:nvPr/>
        </p:nvGrpSpPr>
        <p:grpSpPr>
          <a:xfrm>
            <a:off x="1338163" y="2693771"/>
            <a:ext cx="2801690" cy="586616"/>
            <a:chOff x="5625047" y="2624207"/>
            <a:chExt cx="2801690" cy="586616"/>
          </a:xfrm>
        </p:grpSpPr>
        <p:sp>
          <p:nvSpPr>
            <p:cNvPr id="249" name="Rounded Rectangle 248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50" name="TextBox 249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251" name="Rounded Rectangle 250"/>
          <p:cNvSpPr/>
          <p:nvPr/>
        </p:nvSpPr>
        <p:spPr bwMode="auto">
          <a:xfrm rot="10800000" flipH="1" flipV="1">
            <a:off x="705428" y="3442313"/>
            <a:ext cx="4243157" cy="926614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52" name="TextBox 251"/>
          <p:cNvSpPr txBox="1"/>
          <p:nvPr/>
        </p:nvSpPr>
        <p:spPr>
          <a:xfrm>
            <a:off x="949781" y="3664033"/>
            <a:ext cx="3729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should we apply here 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253" name="TextBox 252"/>
          <p:cNvSpPr txBox="1"/>
          <p:nvPr/>
        </p:nvSpPr>
        <p:spPr>
          <a:xfrm>
            <a:off x="1415221" y="3667402"/>
            <a:ext cx="2673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Section formula for Internal Division.</a:t>
            </a:r>
            <a:endParaRPr lang="en-US" sz="1600" dirty="0">
              <a:solidFill>
                <a:srgbClr val="FFFF00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254" name="Group 253"/>
          <p:cNvGrpSpPr/>
          <p:nvPr/>
        </p:nvGrpSpPr>
        <p:grpSpPr>
          <a:xfrm>
            <a:off x="2756905" y="3613520"/>
            <a:ext cx="1896568" cy="643354"/>
            <a:chOff x="6935298" y="5314950"/>
            <a:chExt cx="1896568" cy="643354"/>
          </a:xfrm>
        </p:grpSpPr>
        <p:grpSp>
          <p:nvGrpSpPr>
            <p:cNvPr id="255" name="Group 254"/>
            <p:cNvGrpSpPr/>
            <p:nvPr/>
          </p:nvGrpSpPr>
          <p:grpSpPr>
            <a:xfrm>
              <a:off x="7368992" y="5314950"/>
              <a:ext cx="1462874" cy="643354"/>
              <a:chOff x="6464995" y="1413460"/>
              <a:chExt cx="1462874" cy="643354"/>
            </a:xfrm>
          </p:grpSpPr>
          <p:sp>
            <p:nvSpPr>
              <p:cNvPr id="260" name="TextBox 259"/>
              <p:cNvSpPr txBox="1"/>
              <p:nvPr/>
            </p:nvSpPr>
            <p:spPr>
              <a:xfrm>
                <a:off x="7013831" y="1448628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6464995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62" name="Rectangle 261"/>
              <p:cNvSpPr/>
              <p:nvPr/>
            </p:nvSpPr>
            <p:spPr>
              <a:xfrm>
                <a:off x="7243066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63" name="TextBox 262"/>
              <p:cNvSpPr txBox="1"/>
              <p:nvPr/>
            </p:nvSpPr>
            <p:spPr>
              <a:xfrm>
                <a:off x="7006666" y="1718260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64" name="Rectangle 263"/>
              <p:cNvSpPr/>
              <p:nvPr/>
            </p:nvSpPr>
            <p:spPr>
              <a:xfrm>
                <a:off x="7222809" y="1700676"/>
                <a:ext cx="4716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256" name="Straight Connector 255"/>
            <p:cNvCxnSpPr/>
            <p:nvPr/>
          </p:nvCxnSpPr>
          <p:spPr>
            <a:xfrm>
              <a:off x="7438228" y="5663710"/>
              <a:ext cx="137160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Rectangle 4"/>
            <p:cNvSpPr>
              <a:spLocks noChangeArrowheads="1"/>
            </p:cNvSpPr>
            <p:nvPr/>
          </p:nvSpPr>
          <p:spPr bwMode="auto">
            <a:xfrm>
              <a:off x="7601408" y="5617794"/>
              <a:ext cx="47692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aseline="-25000" dirty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58" name="Rectangle 4"/>
            <p:cNvSpPr>
              <a:spLocks noChangeArrowheads="1"/>
            </p:cNvSpPr>
            <p:nvPr/>
          </p:nvSpPr>
          <p:spPr bwMode="auto">
            <a:xfrm>
              <a:off x="6935298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y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59" name="Rectangle 4"/>
            <p:cNvSpPr>
              <a:spLocks noChangeArrowheads="1"/>
            </p:cNvSpPr>
            <p:nvPr/>
          </p:nvSpPr>
          <p:spPr bwMode="auto">
            <a:xfrm>
              <a:off x="7130869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grpSp>
        <p:nvGrpSpPr>
          <p:cNvPr id="265" name="Group 264"/>
          <p:cNvGrpSpPr/>
          <p:nvPr/>
        </p:nvGrpSpPr>
        <p:grpSpPr>
          <a:xfrm>
            <a:off x="827320" y="3613520"/>
            <a:ext cx="2080554" cy="648238"/>
            <a:chOff x="5201948" y="5314950"/>
            <a:chExt cx="2080554" cy="648238"/>
          </a:xfrm>
        </p:grpSpPr>
        <p:grpSp>
          <p:nvGrpSpPr>
            <p:cNvPr id="266" name="Group 265"/>
            <p:cNvGrpSpPr/>
            <p:nvPr/>
          </p:nvGrpSpPr>
          <p:grpSpPr>
            <a:xfrm>
              <a:off x="5716298" y="5314950"/>
              <a:ext cx="1566204" cy="648238"/>
              <a:chOff x="4812301" y="1413460"/>
              <a:chExt cx="1566204" cy="648238"/>
            </a:xfrm>
          </p:grpSpPr>
          <p:sp>
            <p:nvSpPr>
              <p:cNvPr id="271" name="TextBox 270"/>
              <p:cNvSpPr txBox="1"/>
              <p:nvPr/>
            </p:nvSpPr>
            <p:spPr>
              <a:xfrm>
                <a:off x="6123307" y="1549690"/>
                <a:ext cx="2551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,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72" name="TextBox 271"/>
              <p:cNvSpPr txBox="1"/>
              <p:nvPr/>
            </p:nvSpPr>
            <p:spPr>
              <a:xfrm>
                <a:off x="5352260" y="1431044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 smtClean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73" name="Rectangle 272"/>
              <p:cNvSpPr/>
              <p:nvPr/>
            </p:nvSpPr>
            <p:spPr>
              <a:xfrm>
                <a:off x="4812301" y="1413460"/>
                <a:ext cx="685799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74" name="Rectangle 273"/>
              <p:cNvSpPr/>
              <p:nvPr/>
            </p:nvSpPr>
            <p:spPr>
              <a:xfrm>
                <a:off x="5539828" y="1413460"/>
                <a:ext cx="68800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75" name="TextBox 274"/>
              <p:cNvSpPr txBox="1"/>
              <p:nvPr/>
            </p:nvSpPr>
            <p:spPr>
              <a:xfrm>
                <a:off x="5349607" y="1723144"/>
                <a:ext cx="3353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IN" sz="1600" dirty="0">
                    <a:solidFill>
                      <a:srgbClr val="FFFF00"/>
                    </a:solidFill>
                    <a:latin typeface="Cambria Math"/>
                    <a:ea typeface="Cambria Math"/>
                    <a:sym typeface="Symbol"/>
                  </a:rPr>
                  <a:t>+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76" name="Rectangle 275"/>
              <p:cNvSpPr/>
              <p:nvPr/>
            </p:nvSpPr>
            <p:spPr>
              <a:xfrm>
                <a:off x="5565750" y="1705560"/>
                <a:ext cx="4716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l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i="1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267" name="Straight Connector 266"/>
            <p:cNvCxnSpPr/>
            <p:nvPr/>
          </p:nvCxnSpPr>
          <p:spPr>
            <a:xfrm>
              <a:off x="5792372" y="5663710"/>
              <a:ext cx="128016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8" name="Rectangle 4"/>
            <p:cNvSpPr>
              <a:spLocks noChangeArrowheads="1"/>
            </p:cNvSpPr>
            <p:nvPr/>
          </p:nvSpPr>
          <p:spPr bwMode="auto">
            <a:xfrm>
              <a:off x="5855449" y="5622678"/>
              <a:ext cx="499475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baseline="-250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69" name="Rectangle 4"/>
            <p:cNvSpPr>
              <a:spLocks noChangeArrowheads="1"/>
            </p:cNvSpPr>
            <p:nvPr/>
          </p:nvSpPr>
          <p:spPr bwMode="auto">
            <a:xfrm>
              <a:off x="5201948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x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70" name="Rectangle 4"/>
            <p:cNvSpPr>
              <a:spLocks noChangeArrowheads="1"/>
            </p:cNvSpPr>
            <p:nvPr/>
          </p:nvSpPr>
          <p:spPr bwMode="auto">
            <a:xfrm>
              <a:off x="5426094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sp>
        <p:nvSpPr>
          <p:cNvPr id="277" name="Rectangle 4"/>
          <p:cNvSpPr>
            <a:spLocks noChangeArrowheads="1"/>
          </p:cNvSpPr>
          <p:nvPr/>
        </p:nvSpPr>
        <p:spPr bwMode="auto">
          <a:xfrm>
            <a:off x="5580124" y="3004875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78" name="Rectangle 4"/>
          <p:cNvSpPr>
            <a:spLocks noChangeArrowheads="1"/>
          </p:cNvSpPr>
          <p:nvPr/>
        </p:nvSpPr>
        <p:spPr bwMode="auto">
          <a:xfrm>
            <a:off x="5840474" y="3004875"/>
            <a:ext cx="86879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79" name="Rectangle 4"/>
          <p:cNvSpPr>
            <a:spLocks noChangeArrowheads="1"/>
          </p:cNvSpPr>
          <p:nvPr/>
        </p:nvSpPr>
        <p:spPr bwMode="auto">
          <a:xfrm>
            <a:off x="5177820" y="3004875"/>
            <a:ext cx="53050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13" name="Rectangular Callout 212"/>
          <p:cNvSpPr/>
          <p:nvPr/>
        </p:nvSpPr>
        <p:spPr>
          <a:xfrm>
            <a:off x="4335710" y="1453635"/>
            <a:ext cx="1622763" cy="418447"/>
          </a:xfrm>
          <a:prstGeom prst="wedgeRectCallout">
            <a:avLst>
              <a:gd name="adj1" fmla="val -83061"/>
              <a:gd name="adj2" fmla="val 123127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15" name="Rectangle 214"/>
          <p:cNvSpPr/>
          <p:nvPr/>
        </p:nvSpPr>
        <p:spPr>
          <a:xfrm>
            <a:off x="5189610" y="1516169"/>
            <a:ext cx="675982" cy="29638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216" name="Rectangle 215"/>
          <p:cNvSpPr/>
          <p:nvPr/>
        </p:nvSpPr>
        <p:spPr>
          <a:xfrm>
            <a:off x="4393975" y="1473995"/>
            <a:ext cx="8435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</a:t>
            </a:r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 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4" name="Rectangle 213"/>
          <p:cNvSpPr/>
          <p:nvPr/>
        </p:nvSpPr>
        <p:spPr>
          <a:xfrm>
            <a:off x="5176939" y="1473995"/>
            <a:ext cx="7088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0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9" name="Rectangle 218"/>
          <p:cNvSpPr/>
          <p:nvPr/>
        </p:nvSpPr>
        <p:spPr>
          <a:xfrm>
            <a:off x="3436724" y="1466881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5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0" name="Rectangle 209"/>
          <p:cNvSpPr/>
          <p:nvPr/>
        </p:nvSpPr>
        <p:spPr>
          <a:xfrm>
            <a:off x="1580177" y="1472685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–5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80" name="Rectangle 279"/>
          <p:cNvSpPr/>
          <p:nvPr/>
        </p:nvSpPr>
        <p:spPr>
          <a:xfrm rot="2690107">
            <a:off x="6483196" y="1922630"/>
            <a:ext cx="149811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i="1" baseline="-25000" dirty="0" smtClean="0">
                <a:latin typeface="Bookman Old Style" pitchFamily="18" charset="0"/>
              </a:rPr>
              <a:t>1</a:t>
            </a:r>
            <a:r>
              <a:rPr lang="en-US" sz="1600" b="1" i="1" dirty="0" smtClean="0">
                <a:latin typeface="Bookman Old Style" pitchFamily="18" charset="0"/>
              </a:rPr>
              <a:t>   </a:t>
            </a:r>
            <a:r>
              <a:rPr lang="en-US" sz="1600" b="1" dirty="0" smtClean="0">
                <a:latin typeface="Bookman Old Style" pitchFamily="18" charset="0"/>
              </a:rPr>
              <a:t>: </a:t>
            </a: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i="1" baseline="-25000" dirty="0" smtClean="0">
                <a:latin typeface="Bookman Old Style" pitchFamily="18" charset="0"/>
              </a:rPr>
              <a:t>2</a:t>
            </a:r>
            <a:r>
              <a:rPr lang="en-US" sz="1600" b="1" i="1" dirty="0" smtClean="0">
                <a:latin typeface="Bookman Old Style" pitchFamily="18" charset="0"/>
              </a:rPr>
              <a:t>	</a:t>
            </a:r>
            <a:endParaRPr lang="en-IN" sz="1600" b="1" i="1" dirty="0">
              <a:latin typeface="Bookman Old Style" pitchFamily="18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6818486" y="2090033"/>
            <a:ext cx="3957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latin typeface="Bookman Old Style" pitchFamily="18" charset="0"/>
              </a:rPr>
              <a:t>P</a:t>
            </a:r>
            <a:endParaRPr lang="en-IN" sz="1600" b="1" dirty="0">
              <a:latin typeface="Bookman Old Style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42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2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6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1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6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1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500"/>
                            </p:stCondLst>
                            <p:childTnLst>
                              <p:par>
                                <p:cTn id="2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5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9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2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5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6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1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2" fill="hold">
                      <p:stCondLst>
                        <p:cond delay="indefinite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6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0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3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9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0" fill="hold">
                      <p:stCondLst>
                        <p:cond delay="indefinite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4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0" fill="hold">
                      <p:stCondLst>
                        <p:cond delay="indefinite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0" fill="hold">
                      <p:stCondLst>
                        <p:cond delay="indefinite"/>
                      </p:stCondLst>
                      <p:childTnLst>
                        <p:par>
                          <p:cTn id="321" fill="hold">
                            <p:stCondLst>
                              <p:cond delay="0"/>
                            </p:stCondLst>
                            <p:childTnLst>
                              <p:par>
                                <p:cTn id="3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4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9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0" fill="hold">
                      <p:stCondLst>
                        <p:cond delay="indefinite"/>
                      </p:stCondLst>
                      <p:childTnLst>
                        <p:par>
                          <p:cTn id="331" fill="hold">
                            <p:stCondLst>
                              <p:cond delay="0"/>
                            </p:stCondLst>
                            <p:childTnLst>
                              <p:par>
                                <p:cTn id="3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4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5" fill="hold">
                      <p:stCondLst>
                        <p:cond delay="indefinite"/>
                      </p:stCondLst>
                      <p:childTnLst>
                        <p:par>
                          <p:cTn id="336" fill="hold">
                            <p:stCondLst>
                              <p:cond delay="0"/>
                            </p:stCondLst>
                            <p:childTnLst>
                              <p:par>
                                <p:cTn id="3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0" fill="hold">
                      <p:stCondLst>
                        <p:cond delay="indefinite"/>
                      </p:stCondLst>
                      <p:childTnLst>
                        <p:par>
                          <p:cTn id="341" fill="hold">
                            <p:stCondLst>
                              <p:cond delay="0"/>
                            </p:stCondLst>
                            <p:childTnLst>
                              <p:par>
                                <p:cTn id="3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6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8" fill="hold">
                      <p:stCondLst>
                        <p:cond delay="indefinite"/>
                      </p:stCondLst>
                      <p:childTnLst>
                        <p:par>
                          <p:cTn id="349" fill="hold">
                            <p:stCondLst>
                              <p:cond delay="0"/>
                            </p:stCondLst>
                            <p:childTnLst>
                              <p:par>
                                <p:cTn id="3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2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3" fill="hold">
                      <p:stCondLst>
                        <p:cond delay="indefinite"/>
                      </p:stCondLst>
                      <p:childTnLst>
                        <p:par>
                          <p:cTn id="354" fill="hold">
                            <p:stCondLst>
                              <p:cond delay="0"/>
                            </p:stCondLst>
                            <p:childTnLst>
                              <p:par>
                                <p:cTn id="3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8" fill="hold">
                      <p:stCondLst>
                        <p:cond delay="indefinite"/>
                      </p:stCondLst>
                      <p:childTnLst>
                        <p:par>
                          <p:cTn id="359" fill="hold">
                            <p:stCondLst>
                              <p:cond delay="0"/>
                            </p:stCondLst>
                            <p:childTnLst>
                              <p:par>
                                <p:cTn id="3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2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3" fill="hold">
                      <p:stCondLst>
                        <p:cond delay="indefinite"/>
                      </p:stCondLst>
                      <p:childTnLst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9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2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5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8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1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4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7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0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3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6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8" fill="hold">
                      <p:stCondLst>
                        <p:cond delay="indefinite"/>
                      </p:stCondLst>
                      <p:childTnLst>
                        <p:par>
                          <p:cTn id="399" fill="hold">
                            <p:stCondLst>
                              <p:cond delay="0"/>
                            </p:stCondLst>
                            <p:childTnLst>
                              <p:par>
                                <p:cTn id="4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2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3" fill="hold">
                      <p:stCondLst>
                        <p:cond delay="indefinite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7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8" fill="hold">
                      <p:stCondLst>
                        <p:cond delay="indefinite"/>
                      </p:stCondLst>
                      <p:childTnLst>
                        <p:par>
                          <p:cTn id="409" fill="hold">
                            <p:stCondLst>
                              <p:cond delay="0"/>
                            </p:stCondLst>
                            <p:childTnLst>
                              <p:par>
                                <p:cTn id="4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2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3" fill="hold">
                      <p:stCondLst>
                        <p:cond delay="indefinite"/>
                      </p:stCondLst>
                      <p:childTnLst>
                        <p:par>
                          <p:cTn id="414" fill="hold">
                            <p:stCondLst>
                              <p:cond delay="0"/>
                            </p:stCondLst>
                            <p:childTnLst>
                              <p:par>
                                <p:cTn id="4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7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8" fill="hold">
                      <p:stCondLst>
                        <p:cond delay="indefinite"/>
                      </p:stCondLst>
                      <p:childTnLst>
                        <p:par>
                          <p:cTn id="419" fill="hold">
                            <p:stCondLst>
                              <p:cond delay="0"/>
                            </p:stCondLst>
                            <p:childTnLst>
                              <p:par>
                                <p:cTn id="4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4" fill="hold">
                      <p:stCondLst>
                        <p:cond delay="indefinite"/>
                      </p:stCondLst>
                      <p:childTnLst>
                        <p:par>
                          <p:cTn id="425" fill="hold">
                            <p:stCondLst>
                              <p:cond delay="0"/>
                            </p:stCondLst>
                            <p:childTnLst>
                              <p:par>
                                <p:cTn id="4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8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9" fill="hold">
                      <p:stCondLst>
                        <p:cond delay="indefinite"/>
                      </p:stCondLst>
                      <p:childTnLst>
                        <p:par>
                          <p:cTn id="430" fill="hold">
                            <p:stCondLst>
                              <p:cond delay="0"/>
                            </p:stCondLst>
                            <p:childTnLst>
                              <p:par>
                                <p:cTn id="4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3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4" fill="hold">
                      <p:stCondLst>
                        <p:cond delay="indefinite"/>
                      </p:stCondLst>
                      <p:childTnLst>
                        <p:par>
                          <p:cTn id="435" fill="hold">
                            <p:stCondLst>
                              <p:cond delay="0"/>
                            </p:stCondLst>
                            <p:childTnLst>
                              <p:par>
                                <p:cTn id="4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8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9" fill="hold">
                      <p:stCondLst>
                        <p:cond delay="indefinite"/>
                      </p:stCondLst>
                      <p:childTnLst>
                        <p:par>
                          <p:cTn id="440" fill="hold">
                            <p:stCondLst>
                              <p:cond delay="0"/>
                            </p:stCondLst>
                            <p:childTnLst>
                              <p:par>
                                <p:cTn id="4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3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4" fill="hold">
                            <p:stCondLst>
                              <p:cond delay="500"/>
                            </p:stCondLst>
                            <p:childTnLst>
                              <p:par>
                                <p:cTn id="4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8" fill="hold">
                      <p:stCondLst>
                        <p:cond delay="indefinite"/>
                      </p:stCondLst>
                      <p:childTnLst>
                        <p:par>
                          <p:cTn id="449" fill="hold">
                            <p:stCondLst>
                              <p:cond delay="0"/>
                            </p:stCondLst>
                            <p:childTnLst>
                              <p:par>
                                <p:cTn id="4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2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3" fill="hold">
                      <p:stCondLst>
                        <p:cond delay="indefinite"/>
                      </p:stCondLst>
                      <p:childTnLst>
                        <p:par>
                          <p:cTn id="454" fill="hold">
                            <p:stCondLst>
                              <p:cond delay="0"/>
                            </p:stCondLst>
                            <p:childTnLst>
                              <p:par>
                                <p:cTn id="4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8" fill="hold">
                      <p:stCondLst>
                        <p:cond delay="indefinite"/>
                      </p:stCondLst>
                      <p:childTnLst>
                        <p:par>
                          <p:cTn id="459" fill="hold">
                            <p:stCondLst>
                              <p:cond delay="0"/>
                            </p:stCondLst>
                            <p:childTnLst>
                              <p:par>
                                <p:cTn id="4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2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3" fill="hold">
                      <p:stCondLst>
                        <p:cond delay="indefinite"/>
                      </p:stCondLst>
                      <p:childTnLst>
                        <p:par>
                          <p:cTn id="464" fill="hold">
                            <p:stCondLst>
                              <p:cond delay="0"/>
                            </p:stCondLst>
                            <p:childTnLst>
                              <p:par>
                                <p:cTn id="4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8" fill="hold">
                      <p:stCondLst>
                        <p:cond delay="indefinite"/>
                      </p:stCondLst>
                      <p:childTnLst>
                        <p:par>
                          <p:cTn id="469" fill="hold">
                            <p:stCondLst>
                              <p:cond delay="0"/>
                            </p:stCondLst>
                            <p:childTnLst>
                              <p:par>
                                <p:cTn id="4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3" fill="hold">
                      <p:stCondLst>
                        <p:cond delay="indefinite"/>
                      </p:stCondLst>
                      <p:childTnLst>
                        <p:par>
                          <p:cTn id="474" fill="hold">
                            <p:stCondLst>
                              <p:cond delay="0"/>
                            </p:stCondLst>
                            <p:childTnLst>
                              <p:par>
                                <p:cTn id="4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7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8" fill="hold">
                      <p:stCondLst>
                        <p:cond delay="indefinite"/>
                      </p:stCondLst>
                      <p:childTnLst>
                        <p:par>
                          <p:cTn id="479" fill="hold">
                            <p:stCondLst>
                              <p:cond delay="0"/>
                            </p:stCondLst>
                            <p:childTnLst>
                              <p:par>
                                <p:cTn id="4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2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3" fill="hold">
                      <p:stCondLst>
                        <p:cond delay="indefinite"/>
                      </p:stCondLst>
                      <p:childTnLst>
                        <p:par>
                          <p:cTn id="484" fill="hold">
                            <p:stCondLst>
                              <p:cond delay="0"/>
                            </p:stCondLst>
                            <p:childTnLst>
                              <p:par>
                                <p:cTn id="4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7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8" fill="hold">
                      <p:stCondLst>
                        <p:cond delay="indefinite"/>
                      </p:stCondLst>
                      <p:childTnLst>
                        <p:par>
                          <p:cTn id="489" fill="hold">
                            <p:stCondLst>
                              <p:cond delay="0"/>
                            </p:stCondLst>
                            <p:childTnLst>
                              <p:par>
                                <p:cTn id="4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2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3" fill="hold">
                      <p:stCondLst>
                        <p:cond delay="indefinite"/>
                      </p:stCondLst>
                      <p:childTnLst>
                        <p:par>
                          <p:cTn id="494" fill="hold">
                            <p:stCondLst>
                              <p:cond delay="0"/>
                            </p:stCondLst>
                            <p:childTnLst>
                              <p:par>
                                <p:cTn id="4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7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8" fill="hold">
                      <p:stCondLst>
                        <p:cond delay="indefinite"/>
                      </p:stCondLst>
                      <p:childTnLst>
                        <p:par>
                          <p:cTn id="499" fill="hold">
                            <p:stCondLst>
                              <p:cond delay="0"/>
                            </p:stCondLst>
                            <p:childTnLst>
                              <p:par>
                                <p:cTn id="5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2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3" fill="hold">
                            <p:stCondLst>
                              <p:cond delay="500"/>
                            </p:stCondLst>
                            <p:childTnLst>
                              <p:par>
                                <p:cTn id="5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6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7" fill="hold">
                      <p:stCondLst>
                        <p:cond delay="indefinite"/>
                      </p:stCondLst>
                      <p:childTnLst>
                        <p:par>
                          <p:cTn id="508" fill="hold">
                            <p:stCondLst>
                              <p:cond delay="0"/>
                            </p:stCondLst>
                            <p:childTnLst>
                              <p:par>
                                <p:cTn id="5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1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2" fill="hold">
                      <p:stCondLst>
                        <p:cond delay="indefinite"/>
                      </p:stCondLst>
                      <p:childTnLst>
                        <p:par>
                          <p:cTn id="513" fill="hold">
                            <p:stCondLst>
                              <p:cond delay="0"/>
                            </p:stCondLst>
                            <p:childTnLst>
                              <p:par>
                                <p:cTn id="5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6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7" fill="hold">
                      <p:stCondLst>
                        <p:cond delay="indefinite"/>
                      </p:stCondLst>
                      <p:childTnLst>
                        <p:par>
                          <p:cTn id="518" fill="hold">
                            <p:stCondLst>
                              <p:cond delay="0"/>
                            </p:stCondLst>
                            <p:childTnLst>
                              <p:par>
                                <p:cTn id="5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1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2" fill="hold">
                            <p:stCondLst>
                              <p:cond delay="500"/>
                            </p:stCondLst>
                            <p:childTnLst>
                              <p:par>
                                <p:cTn id="5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5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6" fill="hold">
                      <p:stCondLst>
                        <p:cond delay="indefinite"/>
                      </p:stCondLst>
                      <p:childTnLst>
                        <p:par>
                          <p:cTn id="527" fill="hold">
                            <p:stCondLst>
                              <p:cond delay="0"/>
                            </p:stCondLst>
                            <p:childTnLst>
                              <p:par>
                                <p:cTn id="5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0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1" fill="hold">
                      <p:stCondLst>
                        <p:cond delay="indefinite"/>
                      </p:stCondLst>
                      <p:childTnLst>
                        <p:par>
                          <p:cTn id="532" fill="hold">
                            <p:stCondLst>
                              <p:cond delay="0"/>
                            </p:stCondLst>
                            <p:childTnLst>
                              <p:par>
                                <p:cTn id="5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5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6" fill="hold">
                      <p:stCondLst>
                        <p:cond delay="indefinite"/>
                      </p:stCondLst>
                      <p:childTnLst>
                        <p:par>
                          <p:cTn id="537" fill="hold">
                            <p:stCondLst>
                              <p:cond delay="0"/>
                            </p:stCondLst>
                            <p:childTnLst>
                              <p:par>
                                <p:cTn id="5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0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1" fill="hold">
                            <p:stCondLst>
                              <p:cond delay="500"/>
                            </p:stCondLst>
                            <p:childTnLst>
                              <p:par>
                                <p:cTn id="5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4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5" fill="hold">
                            <p:stCondLst>
                              <p:cond delay="1000"/>
                            </p:stCondLst>
                            <p:childTnLst>
                              <p:par>
                                <p:cTn id="546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48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 animBg="1"/>
      <p:bldP spid="221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20" grpId="0" uiExpand="1" build="p"/>
      <p:bldP spid="21" grpId="0"/>
      <p:bldP spid="23" grpId="0"/>
      <p:bldP spid="24" grpId="0"/>
      <p:bldP spid="48" grpId="0" animBg="1"/>
      <p:bldP spid="50" grpId="0"/>
      <p:bldP spid="51" grpId="0"/>
      <p:bldP spid="152" grpId="0"/>
      <p:bldP spid="153" grpId="0" animBg="1"/>
      <p:bldP spid="153" grpId="1" animBg="1"/>
      <p:bldP spid="155" grpId="0" animBg="1"/>
      <p:bldP spid="155" grpId="1" animBg="1"/>
      <p:bldP spid="156" grpId="0" animBg="1"/>
      <p:bldP spid="156" grpId="1" animBg="1"/>
      <p:bldP spid="157" grpId="0" animBg="1"/>
      <p:bldP spid="158" grpId="0"/>
      <p:bldP spid="159" grpId="0"/>
      <p:bldP spid="160" grpId="0"/>
      <p:bldP spid="161" grpId="0"/>
      <p:bldP spid="162" grpId="0"/>
      <p:bldP spid="163" grpId="0"/>
      <p:bldP spid="165" grpId="0"/>
      <p:bldP spid="169" grpId="0"/>
      <p:bldP spid="174" grpId="0"/>
      <p:bldP spid="175" grpId="0"/>
      <p:bldP spid="176" grpId="0"/>
      <p:bldP spid="177" grpId="0"/>
      <p:bldP spid="178" grpId="0"/>
      <p:bldP spid="179" grpId="0"/>
      <p:bldP spid="180" grpId="0"/>
      <p:bldP spid="181" grpId="0"/>
      <p:bldP spid="189" grpId="0" animBg="1"/>
      <p:bldP spid="190" grpId="0"/>
      <p:bldP spid="191" grpId="0"/>
      <p:bldP spid="192" grpId="0"/>
      <p:bldP spid="200" grpId="0"/>
      <p:bldP spid="201" grpId="0"/>
      <p:bldP spid="202" grpId="0"/>
      <p:bldP spid="203" grpId="0"/>
      <p:bldP spid="204" grpId="0"/>
      <p:bldP spid="205" grpId="0"/>
      <p:bldP spid="206" grpId="0" animBg="1"/>
      <p:bldP spid="206" grpId="1" animBg="1"/>
      <p:bldP spid="207" grpId="0"/>
      <p:bldP spid="208" grpId="0" animBg="1"/>
      <p:bldP spid="208" grpId="1" animBg="1"/>
      <p:bldP spid="209" grpId="0" animBg="1"/>
      <p:bldP spid="209" grpId="1" animBg="1"/>
      <p:bldP spid="211" grpId="0" animBg="1"/>
      <p:bldP spid="211" grpId="1" animBg="1"/>
      <p:bldP spid="212" grpId="0"/>
      <p:bldP spid="212" grpId="1"/>
      <p:bldP spid="217" grpId="0" animBg="1"/>
      <p:bldP spid="217" grpId="1" animBg="1"/>
      <p:bldP spid="218" grpId="0" animBg="1"/>
      <p:bldP spid="218" grpId="1" animBg="1"/>
      <p:bldP spid="220" grpId="0"/>
      <p:bldP spid="220" grpId="1"/>
      <p:bldP spid="222" grpId="0"/>
      <p:bldP spid="232" grpId="0"/>
      <p:bldP spid="233" grpId="0"/>
      <p:bldP spid="235" grpId="0"/>
      <p:bldP spid="236" grpId="0"/>
      <p:bldP spid="237" grpId="0"/>
      <p:bldP spid="239" grpId="0"/>
      <p:bldP spid="240" grpId="0" animBg="1"/>
      <p:bldP spid="240" grpId="1" animBg="1"/>
      <p:bldP spid="241" grpId="0"/>
      <p:bldP spid="241" grpId="1"/>
      <p:bldP spid="251" grpId="0" animBg="1"/>
      <p:bldP spid="251" grpId="1" animBg="1"/>
      <p:bldP spid="252" grpId="0"/>
      <p:bldP spid="252" grpId="1"/>
      <p:bldP spid="253" grpId="0"/>
      <p:bldP spid="253" grpId="1"/>
      <p:bldP spid="277" grpId="0"/>
      <p:bldP spid="278" grpId="0"/>
      <p:bldP spid="279" grpId="0"/>
      <p:bldP spid="213" grpId="0" animBg="1"/>
      <p:bldP spid="213" grpId="1" animBg="1"/>
      <p:bldP spid="215" grpId="0" animBg="1"/>
      <p:bldP spid="215" grpId="1" animBg="1"/>
      <p:bldP spid="216" grpId="0"/>
      <p:bldP spid="216" grpId="1"/>
      <p:bldP spid="214" grpId="0"/>
      <p:bldP spid="214" grpId="1"/>
      <p:bldP spid="219" grpId="0"/>
      <p:bldP spid="219" grpId="1"/>
      <p:bldP spid="210" grpId="0"/>
      <p:bldP spid="210" grpId="1"/>
      <p:bldP spid="280" grpId="0"/>
      <p:bldP spid="12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>
            <a:spLocks noChangeArrowheads="1"/>
          </p:cNvSpPr>
          <p:nvPr/>
        </p:nvSpPr>
        <p:spPr bwMode="auto">
          <a:xfrm>
            <a:off x="391889" y="410523"/>
            <a:ext cx="8310968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88925" lvl="0" indent="-288925" algn="l" eaLnBrk="0" hangingPunct="0">
              <a:tabLst>
                <a:tab pos="508000" algn="l"/>
                <a:tab pos="51435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Q. Find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the ratio in which the line segment joining A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(1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, –5)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and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B (–4, 5) is divided by the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X–axis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. Also find the coordinates of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the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point of division. </a:t>
            </a:r>
          </a:p>
        </p:txBody>
      </p:sp>
      <p:sp>
        <p:nvSpPr>
          <p:cNvPr id="3" name="Rectangle 2"/>
          <p:cNvSpPr/>
          <p:nvPr/>
        </p:nvSpPr>
        <p:spPr>
          <a:xfrm>
            <a:off x="582778" y="996781"/>
            <a:ext cx="5886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Sol.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824341" y="1446833"/>
            <a:ext cx="3515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52980" y="1446833"/>
            <a:ext cx="405799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X– axis divides AB in the ratio 1 : 1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5730361" y="1010439"/>
            <a:ext cx="3127408" cy="2074055"/>
            <a:chOff x="5007445" y="620927"/>
            <a:chExt cx="3127408" cy="2074055"/>
          </a:xfrm>
        </p:grpSpPr>
        <p:cxnSp>
          <p:nvCxnSpPr>
            <p:cNvPr id="67" name="Straight Connector 66"/>
            <p:cNvCxnSpPr/>
            <p:nvPr/>
          </p:nvCxnSpPr>
          <p:spPr>
            <a:xfrm rot="16200000">
              <a:off x="6396178" y="219644"/>
              <a:ext cx="0" cy="2639940"/>
            </a:xfrm>
            <a:prstGeom prst="line">
              <a:avLst/>
            </a:prstGeom>
            <a:ln w="28575">
              <a:solidFill>
                <a:schemeClr val="tx1"/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/>
            <p:cNvSpPr/>
            <p:nvPr/>
          </p:nvSpPr>
          <p:spPr>
            <a:xfrm>
              <a:off x="6330976" y="1518278"/>
              <a:ext cx="54864" cy="5486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cxnSp>
          <p:nvCxnSpPr>
            <p:cNvPr id="69" name="Straight Connector 68"/>
            <p:cNvCxnSpPr/>
            <p:nvPr/>
          </p:nvCxnSpPr>
          <p:spPr>
            <a:xfrm>
              <a:off x="5493226" y="803692"/>
              <a:ext cx="1730363" cy="1513952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5487640" y="799054"/>
              <a:ext cx="54864" cy="54864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71" name="Oval 70"/>
            <p:cNvSpPr/>
            <p:nvPr/>
          </p:nvSpPr>
          <p:spPr>
            <a:xfrm>
              <a:off x="7216446" y="2308120"/>
              <a:ext cx="54864" cy="54864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5470968" y="620927"/>
              <a:ext cx="107585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latin typeface="Bookman Old Style" pitchFamily="18" charset="0"/>
                </a:rPr>
                <a:t>A(1, –5)</a:t>
              </a:r>
              <a:endParaRPr lang="en-IN" sz="1600" b="1" dirty="0">
                <a:latin typeface="Bookman Old Style" pitchFamily="18" charset="0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007445" y="1596033"/>
              <a:ext cx="5333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latin typeface="Bookman Old Style" pitchFamily="18" charset="0"/>
                </a:rPr>
                <a:t>X</a:t>
              </a:r>
              <a:r>
                <a:rPr lang="en-US" sz="1600" b="1" baseline="30000" dirty="0" smtClean="0">
                  <a:latin typeface="Arial" pitchFamily="34" charset="0"/>
                  <a:cs typeface="Arial" pitchFamily="34" charset="0"/>
                </a:rPr>
                <a:t>l</a:t>
              </a:r>
              <a:endParaRPr lang="en-IN" sz="1600" b="1" baseline="300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878906" y="2356428"/>
              <a:ext cx="125594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latin typeface="Bookman Old Style" pitchFamily="18" charset="0"/>
                </a:rPr>
                <a:t>B(–4, 5)</a:t>
              </a:r>
              <a:endParaRPr lang="en-IN" sz="1600" b="1" dirty="0">
                <a:latin typeface="Bookman Old Style" pitchFamily="18" charset="0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7405652" y="1549977"/>
              <a:ext cx="38280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latin typeface="Bookman Old Style" pitchFamily="18" charset="0"/>
                </a:rPr>
                <a:t>X</a:t>
              </a:r>
              <a:endParaRPr lang="en-IN" sz="1600" b="1" dirty="0">
                <a:latin typeface="Bookman Old Style" pitchFamily="18" charset="0"/>
              </a:endParaRPr>
            </a:p>
          </p:txBody>
        </p:sp>
      </p:grpSp>
      <p:sp>
        <p:nvSpPr>
          <p:cNvPr id="77" name="Rectangle 76"/>
          <p:cNvSpPr/>
          <p:nvPr/>
        </p:nvSpPr>
        <p:spPr>
          <a:xfrm>
            <a:off x="6325708" y="1921370"/>
            <a:ext cx="10214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latin typeface="Bookman Old Style" pitchFamily="18" charset="0"/>
              </a:rPr>
              <a:t>P(</a:t>
            </a:r>
            <a:r>
              <a:rPr lang="en-US" sz="1600" b="1" i="1" dirty="0" smtClean="0">
                <a:latin typeface="Bookman Old Style" pitchFamily="18" charset="0"/>
              </a:rPr>
              <a:t>x</a:t>
            </a:r>
            <a:r>
              <a:rPr lang="en-US" sz="1600" b="1" dirty="0" smtClean="0">
                <a:latin typeface="Bookman Old Style" pitchFamily="18" charset="0"/>
              </a:rPr>
              <a:t>, 0)</a:t>
            </a:r>
            <a:endParaRPr lang="en-IN" sz="1600" b="1" dirty="0">
              <a:latin typeface="Bookman Old Style" pitchFamily="18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564598" y="1017145"/>
            <a:ext cx="1555685" cy="318190"/>
            <a:chOff x="5654805" y="3533720"/>
            <a:chExt cx="1555685" cy="318190"/>
          </a:xfrm>
        </p:grpSpPr>
        <p:sp>
          <p:nvSpPr>
            <p:cNvPr id="78" name="AutoShape 30"/>
            <p:cNvSpPr>
              <a:spLocks noChangeArrowheads="1"/>
            </p:cNvSpPr>
            <p:nvPr/>
          </p:nvSpPr>
          <p:spPr bwMode="auto">
            <a:xfrm>
              <a:off x="5681065" y="3559463"/>
              <a:ext cx="1498992" cy="292447"/>
            </a:xfrm>
            <a:prstGeom prst="rect">
              <a:avLst/>
            </a:prstGeom>
            <a:solidFill>
              <a:srgbClr val="FFC000"/>
            </a:solidFill>
            <a:ln>
              <a:headEnd/>
              <a:tailEnd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endParaRPr lang="en-US" sz="1400" b="0" kern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  <p:sp>
          <p:nvSpPr>
            <p:cNvPr id="79" name="Rectangle 4"/>
            <p:cNvSpPr>
              <a:spLocks noChangeArrowheads="1"/>
            </p:cNvSpPr>
            <p:nvPr/>
          </p:nvSpPr>
          <p:spPr bwMode="auto">
            <a:xfrm>
              <a:off x="5654805" y="3533720"/>
              <a:ext cx="112267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400" i="1" dirty="0" smtClean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sz="1400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1</a:t>
              </a:r>
              <a:r>
                <a:rPr lang="en-US" sz="1400" i="1" dirty="0" smtClean="0">
                  <a:solidFill>
                    <a:prstClr val="black"/>
                  </a:solidFill>
                  <a:latin typeface="Bookman Old Style" pitchFamily="18" charset="0"/>
                </a:rPr>
                <a:t> </a:t>
              </a:r>
              <a:r>
                <a:rPr lang="en-US" sz="1400" dirty="0" smtClean="0">
                  <a:solidFill>
                    <a:prstClr val="black"/>
                  </a:solidFill>
                  <a:latin typeface="Bookman Old Style" pitchFamily="18" charset="0"/>
                </a:rPr>
                <a:t>:</a:t>
              </a:r>
              <a:r>
                <a:rPr lang="en-US" sz="1400" i="1" dirty="0" smtClean="0">
                  <a:solidFill>
                    <a:prstClr val="black"/>
                  </a:solidFill>
                  <a:latin typeface="Bookman Old Style" pitchFamily="18" charset="0"/>
                </a:rPr>
                <a:t> m</a:t>
              </a:r>
              <a:r>
                <a:rPr lang="en-US" sz="1400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sz="1400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80" name="Rectangle 4"/>
            <p:cNvSpPr>
              <a:spLocks noChangeArrowheads="1"/>
            </p:cNvSpPr>
            <p:nvPr/>
          </p:nvSpPr>
          <p:spPr bwMode="auto">
            <a:xfrm>
              <a:off x="6609846" y="3533720"/>
              <a:ext cx="600644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l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400" dirty="0" smtClean="0">
                  <a:solidFill>
                    <a:prstClr val="black"/>
                  </a:solidFill>
                  <a:latin typeface="Bookman Old Style" pitchFamily="18" charset="0"/>
                </a:rPr>
                <a:t>1 : 1</a:t>
              </a:r>
              <a:endParaRPr lang="en-US" sz="14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81" name="Rectangle 4"/>
            <p:cNvSpPr>
              <a:spLocks noChangeArrowheads="1"/>
            </p:cNvSpPr>
            <p:nvPr/>
          </p:nvSpPr>
          <p:spPr bwMode="auto">
            <a:xfrm>
              <a:off x="6441571" y="3533720"/>
              <a:ext cx="22860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400" dirty="0" smtClean="0">
                  <a:solidFill>
                    <a:prstClr val="black"/>
                  </a:solidFill>
                  <a:latin typeface="Bookman Old Style" pitchFamily="18" charset="0"/>
                </a:rPr>
                <a:t>=</a:t>
              </a:r>
              <a:endParaRPr lang="en-US" sz="14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82" name="Rounded Rectangle 81"/>
          <p:cNvSpPr/>
          <p:nvPr/>
        </p:nvSpPr>
        <p:spPr>
          <a:xfrm>
            <a:off x="1180251" y="1048848"/>
            <a:ext cx="2905347" cy="30426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83" name="Rectangle 4"/>
          <p:cNvSpPr>
            <a:spLocks noChangeArrowheads="1"/>
          </p:cNvSpPr>
          <p:nvPr/>
        </p:nvSpPr>
        <p:spPr bwMode="auto">
          <a:xfrm>
            <a:off x="1180251" y="1019289"/>
            <a:ext cx="11450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A (1, –5),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84" name="Rectangle 4"/>
          <p:cNvSpPr>
            <a:spLocks noChangeArrowheads="1"/>
          </p:cNvSpPr>
          <p:nvPr/>
        </p:nvSpPr>
        <p:spPr bwMode="auto">
          <a:xfrm>
            <a:off x="2231647" y="1019289"/>
            <a:ext cx="239540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B (–4, 5)  P(</a:t>
            </a:r>
            <a:r>
              <a:rPr lang="en-US" sz="1600" b="1" i="1" dirty="0" smtClean="0">
                <a:latin typeface="Bookman Old Style" pitchFamily="18" charset="0"/>
              </a:rPr>
              <a:t>x</a:t>
            </a:r>
            <a:r>
              <a:rPr lang="en-US" sz="1600" b="1" dirty="0" smtClean="0">
                <a:latin typeface="Bookman Old Style" pitchFamily="18" charset="0"/>
              </a:rPr>
              <a:t>, 0)</a:t>
            </a:r>
            <a:endParaRPr lang="en-US" sz="1600" b="1" dirty="0"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5" name="Rectangular Callout 84"/>
          <p:cNvSpPr/>
          <p:nvPr/>
        </p:nvSpPr>
        <p:spPr>
          <a:xfrm>
            <a:off x="671234" y="493686"/>
            <a:ext cx="1672817" cy="418447"/>
          </a:xfrm>
          <a:prstGeom prst="wedgeRectCallout">
            <a:avLst>
              <a:gd name="adj1" fmla="val 14116"/>
              <a:gd name="adj2" fmla="val 113415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86" name="Rectangle 85"/>
          <p:cNvSpPr/>
          <p:nvPr/>
        </p:nvSpPr>
        <p:spPr>
          <a:xfrm>
            <a:off x="1487728" y="514046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–5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720945" y="555456"/>
            <a:ext cx="740114" cy="288872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686494" y="514046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1,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9" name="Rectangular Callout 88"/>
          <p:cNvSpPr/>
          <p:nvPr/>
        </p:nvSpPr>
        <p:spPr>
          <a:xfrm>
            <a:off x="4225360" y="493077"/>
            <a:ext cx="1622763" cy="418447"/>
          </a:xfrm>
          <a:prstGeom prst="wedgeRectCallout">
            <a:avLst>
              <a:gd name="adj1" fmla="val -83061"/>
              <a:gd name="adj2" fmla="val 123127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0" name="Rectangle 89"/>
          <p:cNvSpPr/>
          <p:nvPr/>
        </p:nvSpPr>
        <p:spPr>
          <a:xfrm>
            <a:off x="5066589" y="513437"/>
            <a:ext cx="7088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0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4305880" y="554874"/>
            <a:ext cx="689569" cy="29638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294642" y="513437"/>
            <a:ext cx="8435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</a:t>
            </a:r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 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3" name="Rectangular Callout 92"/>
          <p:cNvSpPr/>
          <p:nvPr/>
        </p:nvSpPr>
        <p:spPr>
          <a:xfrm>
            <a:off x="2440670" y="506541"/>
            <a:ext cx="1670603" cy="418447"/>
          </a:xfrm>
          <a:prstGeom prst="wedgeRectCallout">
            <a:avLst>
              <a:gd name="adj1" fmla="val -25011"/>
              <a:gd name="adj2" fmla="val 106573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4" name="Rectangle 93"/>
          <p:cNvSpPr/>
          <p:nvPr/>
        </p:nvSpPr>
        <p:spPr>
          <a:xfrm>
            <a:off x="2469677" y="543874"/>
            <a:ext cx="775393" cy="29638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3343815" y="513437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5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389510" y="513437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–4,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1641816" y="1999926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3534276" y="1808172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2739008" y="1815532"/>
            <a:ext cx="320442" cy="242538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b="0">
              <a:solidFill>
                <a:prstClr val="white"/>
              </a:solidFill>
            </a:endParaRPr>
          </a:p>
        </p:txBody>
      </p:sp>
      <p:sp>
        <p:nvSpPr>
          <p:cNvPr id="100" name="Rectangle 4"/>
          <p:cNvSpPr>
            <a:spLocks noChangeArrowheads="1"/>
          </p:cNvSpPr>
          <p:nvPr/>
        </p:nvSpPr>
        <p:spPr bwMode="auto">
          <a:xfrm>
            <a:off x="2020911" y="2605431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01" name="Rectangle 4"/>
          <p:cNvSpPr>
            <a:spLocks noChangeArrowheads="1"/>
          </p:cNvSpPr>
          <p:nvPr/>
        </p:nvSpPr>
        <p:spPr bwMode="auto">
          <a:xfrm>
            <a:off x="2476527" y="2418957"/>
            <a:ext cx="57122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02" name="Rectangle 4"/>
          <p:cNvSpPr>
            <a:spLocks noChangeArrowheads="1"/>
          </p:cNvSpPr>
          <p:nvPr/>
        </p:nvSpPr>
        <p:spPr bwMode="auto">
          <a:xfrm>
            <a:off x="2566305" y="2418957"/>
            <a:ext cx="740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(–4)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03" name="Rectangle 4"/>
          <p:cNvSpPr>
            <a:spLocks noChangeArrowheads="1"/>
          </p:cNvSpPr>
          <p:nvPr/>
        </p:nvSpPr>
        <p:spPr bwMode="auto">
          <a:xfrm>
            <a:off x="3154385" y="2418957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04" name="Rectangle 4"/>
          <p:cNvSpPr>
            <a:spLocks noChangeArrowheads="1"/>
          </p:cNvSpPr>
          <p:nvPr/>
        </p:nvSpPr>
        <p:spPr bwMode="auto">
          <a:xfrm>
            <a:off x="3414758" y="2418957"/>
            <a:ext cx="33742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05" name="Rectangle 4"/>
          <p:cNvSpPr>
            <a:spLocks noChangeArrowheads="1"/>
          </p:cNvSpPr>
          <p:nvPr/>
        </p:nvSpPr>
        <p:spPr bwMode="auto">
          <a:xfrm>
            <a:off x="3536283" y="2418694"/>
            <a:ext cx="59568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(1)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06" name="Straight Connector 105"/>
          <p:cNvCxnSpPr/>
          <p:nvPr/>
        </p:nvCxnSpPr>
        <p:spPr>
          <a:xfrm>
            <a:off x="2437316" y="2790097"/>
            <a:ext cx="173736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4"/>
          <p:cNvSpPr>
            <a:spLocks noChangeArrowheads="1"/>
          </p:cNvSpPr>
          <p:nvPr/>
        </p:nvSpPr>
        <p:spPr bwMode="auto">
          <a:xfrm>
            <a:off x="1535136" y="1915122"/>
            <a:ext cx="7747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r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  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108" name="Group 107"/>
          <p:cNvGrpSpPr/>
          <p:nvPr/>
        </p:nvGrpSpPr>
        <p:grpSpPr>
          <a:xfrm>
            <a:off x="2305484" y="1707788"/>
            <a:ext cx="803294" cy="369332"/>
            <a:chOff x="4041756" y="5143500"/>
            <a:chExt cx="803294" cy="369332"/>
          </a:xfrm>
        </p:grpSpPr>
        <p:sp>
          <p:nvSpPr>
            <p:cNvPr id="109" name="Rectangle 4"/>
            <p:cNvSpPr>
              <a:spLocks noChangeArrowheads="1"/>
            </p:cNvSpPr>
            <p:nvPr/>
          </p:nvSpPr>
          <p:spPr bwMode="auto">
            <a:xfrm>
              <a:off x="4041756" y="5143500"/>
              <a:ext cx="62230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1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10" name="Rectangle 4"/>
            <p:cNvSpPr>
              <a:spLocks noChangeArrowheads="1"/>
            </p:cNvSpPr>
            <p:nvPr/>
          </p:nvSpPr>
          <p:spPr bwMode="auto">
            <a:xfrm>
              <a:off x="4419054" y="5143500"/>
              <a:ext cx="42599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x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11" name="Rectangle 4"/>
          <p:cNvSpPr>
            <a:spLocks noChangeArrowheads="1"/>
          </p:cNvSpPr>
          <p:nvPr/>
        </p:nvSpPr>
        <p:spPr bwMode="auto">
          <a:xfrm>
            <a:off x="2967995" y="1707788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12" name="Straight Connector 111"/>
          <p:cNvCxnSpPr/>
          <p:nvPr/>
        </p:nvCxnSpPr>
        <p:spPr>
          <a:xfrm>
            <a:off x="2386036" y="2099788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/>
          <p:cNvGrpSpPr/>
          <p:nvPr/>
        </p:nvGrpSpPr>
        <p:grpSpPr>
          <a:xfrm>
            <a:off x="3110828" y="1707788"/>
            <a:ext cx="798610" cy="369332"/>
            <a:chOff x="4847100" y="5143500"/>
            <a:chExt cx="798610" cy="369332"/>
          </a:xfrm>
        </p:grpSpPr>
        <p:sp>
          <p:nvSpPr>
            <p:cNvPr id="114" name="Rectangle 4"/>
            <p:cNvSpPr>
              <a:spLocks noChangeArrowheads="1"/>
            </p:cNvSpPr>
            <p:nvPr/>
          </p:nvSpPr>
          <p:spPr bwMode="auto">
            <a:xfrm>
              <a:off x="4847100" y="5143500"/>
              <a:ext cx="58085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 fontAlgn="auto">
                <a:spcBef>
                  <a:spcPts val="0"/>
                </a:spcBef>
                <a:spcAft>
                  <a:spcPts val="0"/>
                </a:spcAft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15" name="Rectangle 4"/>
            <p:cNvSpPr>
              <a:spLocks noChangeArrowheads="1"/>
            </p:cNvSpPr>
            <p:nvPr/>
          </p:nvSpPr>
          <p:spPr bwMode="auto">
            <a:xfrm>
              <a:off x="5219714" y="5143500"/>
              <a:ext cx="425996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i="1" dirty="0" smtClean="0">
                  <a:solidFill>
                    <a:prstClr val="black"/>
                  </a:solidFill>
                  <a:latin typeface="Bookman Old Style" pitchFamily="18" charset="0"/>
                </a:rPr>
                <a:t>x</a:t>
              </a:r>
              <a:r>
                <a:rPr lang="en-US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1</a:t>
              </a:r>
              <a:endParaRPr lang="en-US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16" name="Rectangle 4"/>
          <p:cNvSpPr>
            <a:spLocks noChangeArrowheads="1"/>
          </p:cNvSpPr>
          <p:nvPr/>
        </p:nvSpPr>
        <p:spPr bwMode="auto">
          <a:xfrm>
            <a:off x="2535040" y="2041163"/>
            <a:ext cx="118226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 + 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17" name="Rectangle 4"/>
          <p:cNvSpPr>
            <a:spLocks noChangeArrowheads="1"/>
          </p:cNvSpPr>
          <p:nvPr/>
        </p:nvSpPr>
        <p:spPr bwMode="auto">
          <a:xfrm>
            <a:off x="1588476" y="2605431"/>
            <a:ext cx="5397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18" name="Rectangle 4"/>
          <p:cNvSpPr>
            <a:spLocks noChangeArrowheads="1"/>
          </p:cNvSpPr>
          <p:nvPr/>
        </p:nvSpPr>
        <p:spPr bwMode="auto">
          <a:xfrm>
            <a:off x="707287" y="2605431"/>
            <a:ext cx="4381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dirty="0">
              <a:solidFill>
                <a:prstClr val="black"/>
              </a:solidFill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125" name="Rectangle 4"/>
          <p:cNvSpPr>
            <a:spLocks noChangeArrowheads="1"/>
          </p:cNvSpPr>
          <p:nvPr/>
        </p:nvSpPr>
        <p:spPr bwMode="auto">
          <a:xfrm>
            <a:off x="2894685" y="2752332"/>
            <a:ext cx="82262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+ 1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8" name="Rectangle 4"/>
          <p:cNvSpPr>
            <a:spLocks noChangeArrowheads="1"/>
          </p:cNvSpPr>
          <p:nvPr/>
        </p:nvSpPr>
        <p:spPr bwMode="auto">
          <a:xfrm>
            <a:off x="2020895" y="3234135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0" name="Rectangle 4"/>
          <p:cNvSpPr>
            <a:spLocks noChangeArrowheads="1"/>
          </p:cNvSpPr>
          <p:nvPr/>
        </p:nvSpPr>
        <p:spPr bwMode="auto">
          <a:xfrm>
            <a:off x="2358343" y="3076239"/>
            <a:ext cx="5880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–4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1" name="Rectangle 4"/>
          <p:cNvSpPr>
            <a:spLocks noChangeArrowheads="1"/>
          </p:cNvSpPr>
          <p:nvPr/>
        </p:nvSpPr>
        <p:spPr bwMode="auto">
          <a:xfrm>
            <a:off x="2794006" y="3076239"/>
            <a:ext cx="30974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2" name="Rectangle 4"/>
          <p:cNvSpPr>
            <a:spLocks noChangeArrowheads="1"/>
          </p:cNvSpPr>
          <p:nvPr/>
        </p:nvSpPr>
        <p:spPr bwMode="auto">
          <a:xfrm>
            <a:off x="3054379" y="3076239"/>
            <a:ext cx="33742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34" name="Straight Connector 133"/>
          <p:cNvCxnSpPr/>
          <p:nvPr/>
        </p:nvCxnSpPr>
        <p:spPr>
          <a:xfrm>
            <a:off x="2448202" y="3418801"/>
            <a:ext cx="98530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Rectangle 4"/>
          <p:cNvSpPr>
            <a:spLocks noChangeArrowheads="1"/>
          </p:cNvSpPr>
          <p:nvPr/>
        </p:nvSpPr>
        <p:spPr bwMode="auto">
          <a:xfrm>
            <a:off x="1588460" y="3234135"/>
            <a:ext cx="5397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6" name="Rectangle 4"/>
          <p:cNvSpPr>
            <a:spLocks noChangeArrowheads="1"/>
          </p:cNvSpPr>
          <p:nvPr/>
        </p:nvSpPr>
        <p:spPr bwMode="auto">
          <a:xfrm>
            <a:off x="707271" y="3234135"/>
            <a:ext cx="4381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dirty="0">
              <a:solidFill>
                <a:prstClr val="black"/>
              </a:solidFill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137" name="Rectangle 4"/>
          <p:cNvSpPr>
            <a:spLocks noChangeArrowheads="1"/>
          </p:cNvSpPr>
          <p:nvPr/>
        </p:nvSpPr>
        <p:spPr bwMode="auto">
          <a:xfrm>
            <a:off x="2722120" y="3381036"/>
            <a:ext cx="45652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8" name="Rectangle 4"/>
          <p:cNvSpPr>
            <a:spLocks noChangeArrowheads="1"/>
          </p:cNvSpPr>
          <p:nvPr/>
        </p:nvSpPr>
        <p:spPr bwMode="auto">
          <a:xfrm>
            <a:off x="2020879" y="3861246"/>
            <a:ext cx="3365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9" name="Rectangle 4"/>
          <p:cNvSpPr>
            <a:spLocks noChangeArrowheads="1"/>
          </p:cNvSpPr>
          <p:nvPr/>
        </p:nvSpPr>
        <p:spPr bwMode="auto">
          <a:xfrm>
            <a:off x="2379762" y="3703350"/>
            <a:ext cx="58809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–3</a:t>
            </a:r>
            <a:endParaRPr lang="en-US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142" name="Straight Connector 141"/>
          <p:cNvCxnSpPr/>
          <p:nvPr/>
        </p:nvCxnSpPr>
        <p:spPr>
          <a:xfrm>
            <a:off x="2459657" y="4045912"/>
            <a:ext cx="471832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Rectangle 4"/>
          <p:cNvSpPr>
            <a:spLocks noChangeArrowheads="1"/>
          </p:cNvSpPr>
          <p:nvPr/>
        </p:nvSpPr>
        <p:spPr bwMode="auto">
          <a:xfrm>
            <a:off x="1588444" y="3861246"/>
            <a:ext cx="5397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endParaRPr lang="en-US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4" name="Rectangle 4"/>
          <p:cNvSpPr>
            <a:spLocks noChangeArrowheads="1"/>
          </p:cNvSpPr>
          <p:nvPr/>
        </p:nvSpPr>
        <p:spPr bwMode="auto">
          <a:xfrm>
            <a:off x="707255" y="3861246"/>
            <a:ext cx="4381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dirty="0">
              <a:solidFill>
                <a:prstClr val="black"/>
              </a:solidFill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145" name="Rectangle 4"/>
          <p:cNvSpPr>
            <a:spLocks noChangeArrowheads="1"/>
          </p:cNvSpPr>
          <p:nvPr/>
        </p:nvSpPr>
        <p:spPr bwMode="auto">
          <a:xfrm>
            <a:off x="2476839" y="4008147"/>
            <a:ext cx="45652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19" name="Rectangle 118"/>
          <p:cNvSpPr/>
          <p:nvPr/>
        </p:nvSpPr>
        <p:spPr>
          <a:xfrm rot="2690107">
            <a:off x="6483196" y="1732130"/>
            <a:ext cx="149811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i="1" baseline="-25000" dirty="0" smtClean="0">
                <a:latin typeface="Bookman Old Style" pitchFamily="18" charset="0"/>
              </a:rPr>
              <a:t>1</a:t>
            </a:r>
            <a:r>
              <a:rPr lang="en-US" sz="1600" b="1" i="1" dirty="0" smtClean="0">
                <a:latin typeface="Bookman Old Style" pitchFamily="18" charset="0"/>
              </a:rPr>
              <a:t>   </a:t>
            </a:r>
            <a:r>
              <a:rPr lang="en-US" sz="1600" b="1" dirty="0" smtClean="0">
                <a:latin typeface="Bookman Old Style" pitchFamily="18" charset="0"/>
              </a:rPr>
              <a:t>: </a:t>
            </a:r>
            <a:r>
              <a:rPr lang="en-US" sz="1600" b="1" i="1" dirty="0" smtClean="0">
                <a:latin typeface="Bookman Old Style" pitchFamily="18" charset="0"/>
              </a:rPr>
              <a:t>m</a:t>
            </a:r>
            <a:r>
              <a:rPr lang="en-US" sz="1600" b="1" i="1" baseline="-25000" dirty="0" smtClean="0">
                <a:latin typeface="Bookman Old Style" pitchFamily="18" charset="0"/>
              </a:rPr>
              <a:t>2</a:t>
            </a:r>
            <a:r>
              <a:rPr lang="en-US" sz="1600" b="1" i="1" dirty="0" smtClean="0">
                <a:latin typeface="Bookman Old Style" pitchFamily="18" charset="0"/>
              </a:rPr>
              <a:t>	</a:t>
            </a:r>
            <a:endParaRPr lang="en-IN" sz="1600" b="1" i="1" dirty="0">
              <a:latin typeface="Bookman Old Style" pitchFamily="18" charset="0"/>
            </a:endParaRPr>
          </a:p>
        </p:txBody>
      </p:sp>
      <p:sp>
        <p:nvSpPr>
          <p:cNvPr id="120" name="Rectangle 4"/>
          <p:cNvSpPr>
            <a:spLocks noChangeArrowheads="1"/>
          </p:cNvSpPr>
          <p:nvPr/>
        </p:nvSpPr>
        <p:spPr bwMode="auto">
          <a:xfrm>
            <a:off x="2994830" y="3861246"/>
            <a:ext cx="131104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 fontAlgn="auto">
              <a:spcBef>
                <a:spcPts val="0"/>
              </a:spcBef>
              <a:spcAft>
                <a:spcPts val="0"/>
              </a:spcAft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dirty="0" smtClean="0">
                <a:solidFill>
                  <a:prstClr val="black"/>
                </a:solidFill>
                <a:latin typeface="Bookman Old Style" pitchFamily="18" charset="0"/>
              </a:rPr>
              <a:t>= –1.5</a:t>
            </a:r>
            <a:endParaRPr lang="en-US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21" name="AutoShape 30"/>
          <p:cNvSpPr>
            <a:spLocks noChangeArrowheads="1"/>
          </p:cNvSpPr>
          <p:nvPr/>
        </p:nvSpPr>
        <p:spPr bwMode="auto">
          <a:xfrm>
            <a:off x="1642726" y="4400742"/>
            <a:ext cx="1430688" cy="40782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720945" y="4421086"/>
            <a:ext cx="27431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indent="-800100" algn="just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b="1" dirty="0" smtClean="0">
                <a:latin typeface="Symbol" panose="05050102010706020507" pitchFamily="18" charset="2"/>
              </a:rPr>
              <a:t>\              </a:t>
            </a:r>
            <a:r>
              <a:rPr lang="en-US" b="1" dirty="0" smtClean="0">
                <a:latin typeface="Bookman Old Style" pitchFamily="18" charset="0"/>
              </a:rPr>
              <a:t>P </a:t>
            </a:r>
            <a:r>
              <a:rPr lang="en-US" b="1" dirty="0" smtClean="0">
                <a:latin typeface="Bookman Old Style" pitchFamily="18" charset="0"/>
                <a:sym typeface="Symbol" pitchFamily="18" charset="2"/>
              </a:rPr>
              <a:t>(–1.5, 0)</a:t>
            </a:r>
            <a:endParaRPr lang="en-US" b="1" dirty="0">
              <a:latin typeface="Bookman Old Style" pitchFamily="18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1742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5" presetClass="emph" presetSubtype="0" repeatCount="44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8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1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6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1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85" grpId="0" animBg="1"/>
      <p:bldP spid="86" grpId="0"/>
      <p:bldP spid="87" grpId="0" animBg="1"/>
      <p:bldP spid="87" grpId="1" animBg="1"/>
      <p:bldP spid="88" grpId="0"/>
      <p:bldP spid="89" grpId="0" animBg="1"/>
      <p:bldP spid="90" grpId="0"/>
      <p:bldP spid="91" grpId="0" animBg="1"/>
      <p:bldP spid="91" grpId="1" animBg="1"/>
      <p:bldP spid="92" grpId="0"/>
      <p:bldP spid="93" grpId="0" animBg="1"/>
      <p:bldP spid="94" grpId="0" animBg="1"/>
      <p:bldP spid="94" grpId="1" animBg="1"/>
      <p:bldP spid="95" grpId="0"/>
      <p:bldP spid="96" grpId="0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0" grpId="0"/>
      <p:bldP spid="101" grpId="0"/>
      <p:bldP spid="102" grpId="0"/>
      <p:bldP spid="103" grpId="0"/>
      <p:bldP spid="104" grpId="0"/>
      <p:bldP spid="105" grpId="0"/>
      <p:bldP spid="107" grpId="0"/>
      <p:bldP spid="111" grpId="0"/>
      <p:bldP spid="116" grpId="0"/>
      <p:bldP spid="117" grpId="0"/>
      <p:bldP spid="118" grpId="0"/>
      <p:bldP spid="125" grpId="0"/>
      <p:bldP spid="128" grpId="0"/>
      <p:bldP spid="130" grpId="0"/>
      <p:bldP spid="131" grpId="0"/>
      <p:bldP spid="132" grpId="0"/>
      <p:bldP spid="135" grpId="0"/>
      <p:bldP spid="136" grpId="0"/>
      <p:bldP spid="137" grpId="0"/>
      <p:bldP spid="138" grpId="0"/>
      <p:bldP spid="139" grpId="0"/>
      <p:bldP spid="143" grpId="0"/>
      <p:bldP spid="144" grpId="0"/>
      <p:bldP spid="145" grpId="0"/>
      <p:bldP spid="120" grpId="0"/>
      <p:bldP spid="121" grpId="0" animBg="1"/>
      <p:bldP spid="12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/>
          <p:cNvSpPr txBox="1"/>
          <p:nvPr/>
        </p:nvSpPr>
        <p:spPr>
          <a:xfrm>
            <a:off x="1790700" y="2187029"/>
            <a:ext cx="5562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 smtClean="0"/>
              <a:t>Thank You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819825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1163742" y="4578314"/>
            <a:ext cx="1584626" cy="40472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5062" y="3235858"/>
            <a:ext cx="12907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err="1" smtClean="0">
                <a:solidFill>
                  <a:sysClr val="windowText" lastClr="000000"/>
                </a:solidFill>
                <a:latin typeface="Bookman Old Style" pitchFamily="18" charset="0"/>
              </a:rPr>
              <a:t>Diag</a:t>
            </a: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AC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186724" y="3240738"/>
            <a:ext cx="6761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[0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483338" y="3240738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>
                <a:latin typeface="Bookman Old Style" panose="02050604050505020204" pitchFamily="18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2654395" y="3240738"/>
            <a:ext cx="61587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</a:t>
            </a:r>
            <a:r>
              <a:rPr lang="en-US" sz="1600" b="1" dirty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</a:t>
            </a:r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)]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097106" y="3281775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3270160" y="3240738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3457327" y="3240738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(3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107999" y="3281775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76538" y="3873956"/>
            <a:ext cx="12747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AC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2181573" y="3929227"/>
            <a:ext cx="4523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601364" y="3929227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794125" y="3929227"/>
            <a:ext cx="5549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(–2)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676538" y="4261807"/>
            <a:ext cx="12747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AC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2164629" y="4261807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717861" y="3240738"/>
            <a:ext cx="29394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3170030" y="3970264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3876193" y="3240738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460415" y="3970264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2411466" y="4261807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2664991" y="4261807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31" name="Rectangle 230"/>
          <p:cNvSpPr/>
          <p:nvPr/>
        </p:nvSpPr>
        <p:spPr>
          <a:xfrm>
            <a:off x="676538" y="3584183"/>
            <a:ext cx="12795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     AC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32" name="Rectangle 231"/>
          <p:cNvSpPr/>
          <p:nvPr/>
        </p:nvSpPr>
        <p:spPr>
          <a:xfrm>
            <a:off x="2199674" y="3593826"/>
            <a:ext cx="6761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33" name="Rectangle 232"/>
          <p:cNvSpPr/>
          <p:nvPr/>
        </p:nvSpPr>
        <p:spPr>
          <a:xfrm>
            <a:off x="2497089" y="3593826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34" name="Rectangle 233"/>
          <p:cNvSpPr/>
          <p:nvPr/>
        </p:nvSpPr>
        <p:spPr>
          <a:xfrm>
            <a:off x="2681493" y="3593826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35" name="Rectangle 234"/>
          <p:cNvSpPr/>
          <p:nvPr/>
        </p:nvSpPr>
        <p:spPr>
          <a:xfrm>
            <a:off x="2900508" y="3639993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236" name="Rectangle 235"/>
          <p:cNvSpPr/>
          <p:nvPr/>
        </p:nvSpPr>
        <p:spPr>
          <a:xfrm>
            <a:off x="3025932" y="3593826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37" name="Rectangle 236"/>
          <p:cNvSpPr/>
          <p:nvPr/>
        </p:nvSpPr>
        <p:spPr>
          <a:xfrm>
            <a:off x="3213099" y="3593826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(3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38" name="Rectangle 237"/>
          <p:cNvSpPr/>
          <p:nvPr/>
        </p:nvSpPr>
        <p:spPr>
          <a:xfrm>
            <a:off x="3830434" y="363035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239" name="Rectangle 238"/>
          <p:cNvSpPr/>
          <p:nvPr/>
        </p:nvSpPr>
        <p:spPr>
          <a:xfrm>
            <a:off x="3464108" y="3593826"/>
            <a:ext cx="29394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40" name="Rectangle 239"/>
          <p:cNvSpPr/>
          <p:nvPr/>
        </p:nvSpPr>
        <p:spPr>
          <a:xfrm>
            <a:off x="3593865" y="3593826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60" name="Freeform 259"/>
          <p:cNvSpPr/>
          <p:nvPr/>
        </p:nvSpPr>
        <p:spPr bwMode="auto">
          <a:xfrm>
            <a:off x="2072786" y="3271495"/>
            <a:ext cx="2312985" cy="264773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093785"/>
              <a:gd name="connsiteY0" fmla="*/ 174501 h 262607"/>
              <a:gd name="connsiteX1" fmla="*/ 40481 w 1093785"/>
              <a:gd name="connsiteY1" fmla="*/ 157832 h 262607"/>
              <a:gd name="connsiteX2" fmla="*/ 80962 w 1093785"/>
              <a:gd name="connsiteY2" fmla="*/ 262607 h 262607"/>
              <a:gd name="connsiteX3" fmla="*/ 150018 w 1093785"/>
              <a:gd name="connsiteY3" fmla="*/ 3051 h 262607"/>
              <a:gd name="connsiteX4" fmla="*/ 1093785 w 1093785"/>
              <a:gd name="connsiteY4" fmla="*/ 0 h 262607"/>
              <a:gd name="connsiteX0" fmla="*/ 0 w 560385"/>
              <a:gd name="connsiteY0" fmla="*/ 174501 h 262607"/>
              <a:gd name="connsiteX1" fmla="*/ 40481 w 560385"/>
              <a:gd name="connsiteY1" fmla="*/ 157832 h 262607"/>
              <a:gd name="connsiteX2" fmla="*/ 80962 w 560385"/>
              <a:gd name="connsiteY2" fmla="*/ 262607 h 262607"/>
              <a:gd name="connsiteX3" fmla="*/ 150018 w 560385"/>
              <a:gd name="connsiteY3" fmla="*/ 3051 h 262607"/>
              <a:gd name="connsiteX4" fmla="*/ 560385 w 560385"/>
              <a:gd name="connsiteY4" fmla="*/ 0 h 262607"/>
              <a:gd name="connsiteX0" fmla="*/ 0 w 544510"/>
              <a:gd name="connsiteY0" fmla="*/ 171450 h 259556"/>
              <a:gd name="connsiteX1" fmla="*/ 40481 w 544510"/>
              <a:gd name="connsiteY1" fmla="*/ 154781 h 259556"/>
              <a:gd name="connsiteX2" fmla="*/ 80962 w 544510"/>
              <a:gd name="connsiteY2" fmla="*/ 259556 h 259556"/>
              <a:gd name="connsiteX3" fmla="*/ 150018 w 544510"/>
              <a:gd name="connsiteY3" fmla="*/ 0 h 259556"/>
              <a:gd name="connsiteX4" fmla="*/ 544510 w 544510"/>
              <a:gd name="connsiteY4" fmla="*/ 6286 h 259556"/>
              <a:gd name="connsiteX0" fmla="*/ 0 w 544510"/>
              <a:gd name="connsiteY0" fmla="*/ 174502 h 262608"/>
              <a:gd name="connsiteX1" fmla="*/ 40481 w 544510"/>
              <a:gd name="connsiteY1" fmla="*/ 157833 h 262608"/>
              <a:gd name="connsiteX2" fmla="*/ 80962 w 544510"/>
              <a:gd name="connsiteY2" fmla="*/ 262608 h 262608"/>
              <a:gd name="connsiteX3" fmla="*/ 150018 w 544510"/>
              <a:gd name="connsiteY3" fmla="*/ 3052 h 262608"/>
              <a:gd name="connsiteX4" fmla="*/ 544510 w 544510"/>
              <a:gd name="connsiteY4" fmla="*/ 0 h 262608"/>
              <a:gd name="connsiteX0" fmla="*/ 0 w 2287585"/>
              <a:gd name="connsiteY0" fmla="*/ 190064 h 278170"/>
              <a:gd name="connsiteX1" fmla="*/ 40481 w 2287585"/>
              <a:gd name="connsiteY1" fmla="*/ 173395 h 278170"/>
              <a:gd name="connsiteX2" fmla="*/ 80962 w 2287585"/>
              <a:gd name="connsiteY2" fmla="*/ 278170 h 278170"/>
              <a:gd name="connsiteX3" fmla="*/ 150018 w 2287585"/>
              <a:gd name="connsiteY3" fmla="*/ 18614 h 278170"/>
              <a:gd name="connsiteX4" fmla="*/ 2287585 w 2287585"/>
              <a:gd name="connsiteY4" fmla="*/ 0 h 278170"/>
              <a:gd name="connsiteX0" fmla="*/ 0 w 2301873"/>
              <a:gd name="connsiteY0" fmla="*/ 190064 h 278170"/>
              <a:gd name="connsiteX1" fmla="*/ 40481 w 2301873"/>
              <a:gd name="connsiteY1" fmla="*/ 173395 h 278170"/>
              <a:gd name="connsiteX2" fmla="*/ 80962 w 2301873"/>
              <a:gd name="connsiteY2" fmla="*/ 278170 h 278170"/>
              <a:gd name="connsiteX3" fmla="*/ 150018 w 2301873"/>
              <a:gd name="connsiteY3" fmla="*/ 18614 h 278170"/>
              <a:gd name="connsiteX4" fmla="*/ 2301873 w 2301873"/>
              <a:gd name="connsiteY4" fmla="*/ 0 h 278170"/>
              <a:gd name="connsiteX0" fmla="*/ 0 w 2306635"/>
              <a:gd name="connsiteY0" fmla="*/ 176059 h 264165"/>
              <a:gd name="connsiteX1" fmla="*/ 40481 w 2306635"/>
              <a:gd name="connsiteY1" fmla="*/ 159390 h 264165"/>
              <a:gd name="connsiteX2" fmla="*/ 80962 w 2306635"/>
              <a:gd name="connsiteY2" fmla="*/ 264165 h 264165"/>
              <a:gd name="connsiteX3" fmla="*/ 150018 w 2306635"/>
              <a:gd name="connsiteY3" fmla="*/ 4609 h 264165"/>
              <a:gd name="connsiteX4" fmla="*/ 2306635 w 2306635"/>
              <a:gd name="connsiteY4" fmla="*/ 0 h 264165"/>
              <a:gd name="connsiteX0" fmla="*/ 0 w 2303460"/>
              <a:gd name="connsiteY0" fmla="*/ 188509 h 276615"/>
              <a:gd name="connsiteX1" fmla="*/ 40481 w 2303460"/>
              <a:gd name="connsiteY1" fmla="*/ 171840 h 276615"/>
              <a:gd name="connsiteX2" fmla="*/ 80962 w 2303460"/>
              <a:gd name="connsiteY2" fmla="*/ 276615 h 276615"/>
              <a:gd name="connsiteX3" fmla="*/ 150018 w 2303460"/>
              <a:gd name="connsiteY3" fmla="*/ 17059 h 276615"/>
              <a:gd name="connsiteX4" fmla="*/ 2303460 w 2303460"/>
              <a:gd name="connsiteY4" fmla="*/ 0 h 276615"/>
              <a:gd name="connsiteX0" fmla="*/ 0 w 2309810"/>
              <a:gd name="connsiteY0" fmla="*/ 179172 h 267278"/>
              <a:gd name="connsiteX1" fmla="*/ 40481 w 2309810"/>
              <a:gd name="connsiteY1" fmla="*/ 162503 h 267278"/>
              <a:gd name="connsiteX2" fmla="*/ 80962 w 2309810"/>
              <a:gd name="connsiteY2" fmla="*/ 267278 h 267278"/>
              <a:gd name="connsiteX3" fmla="*/ 150018 w 2309810"/>
              <a:gd name="connsiteY3" fmla="*/ 7722 h 267278"/>
              <a:gd name="connsiteX4" fmla="*/ 2309810 w 2309810"/>
              <a:gd name="connsiteY4" fmla="*/ 0 h 267278"/>
              <a:gd name="connsiteX0" fmla="*/ 0 w 2303460"/>
              <a:gd name="connsiteY0" fmla="*/ 188509 h 276615"/>
              <a:gd name="connsiteX1" fmla="*/ 40481 w 2303460"/>
              <a:gd name="connsiteY1" fmla="*/ 171840 h 276615"/>
              <a:gd name="connsiteX2" fmla="*/ 80962 w 2303460"/>
              <a:gd name="connsiteY2" fmla="*/ 276615 h 276615"/>
              <a:gd name="connsiteX3" fmla="*/ 150018 w 2303460"/>
              <a:gd name="connsiteY3" fmla="*/ 17059 h 276615"/>
              <a:gd name="connsiteX4" fmla="*/ 2303460 w 2303460"/>
              <a:gd name="connsiteY4" fmla="*/ 0 h 276615"/>
              <a:gd name="connsiteX0" fmla="*/ 0 w 2306635"/>
              <a:gd name="connsiteY0" fmla="*/ 179172 h 267278"/>
              <a:gd name="connsiteX1" fmla="*/ 40481 w 2306635"/>
              <a:gd name="connsiteY1" fmla="*/ 162503 h 267278"/>
              <a:gd name="connsiteX2" fmla="*/ 80962 w 2306635"/>
              <a:gd name="connsiteY2" fmla="*/ 267278 h 267278"/>
              <a:gd name="connsiteX3" fmla="*/ 150018 w 2306635"/>
              <a:gd name="connsiteY3" fmla="*/ 7722 h 267278"/>
              <a:gd name="connsiteX4" fmla="*/ 2306635 w 2306635"/>
              <a:gd name="connsiteY4" fmla="*/ 0 h 267278"/>
              <a:gd name="connsiteX0" fmla="*/ 0 w 2312985"/>
              <a:gd name="connsiteY0" fmla="*/ 171450 h 259556"/>
              <a:gd name="connsiteX1" fmla="*/ 40481 w 2312985"/>
              <a:gd name="connsiteY1" fmla="*/ 154781 h 259556"/>
              <a:gd name="connsiteX2" fmla="*/ 80962 w 2312985"/>
              <a:gd name="connsiteY2" fmla="*/ 259556 h 259556"/>
              <a:gd name="connsiteX3" fmla="*/ 150018 w 2312985"/>
              <a:gd name="connsiteY3" fmla="*/ 0 h 259556"/>
              <a:gd name="connsiteX4" fmla="*/ 2312985 w 2312985"/>
              <a:gd name="connsiteY4" fmla="*/ 1615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2985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2312985" y="1615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61" name="Freeform 260"/>
          <p:cNvSpPr/>
          <p:nvPr/>
        </p:nvSpPr>
        <p:spPr bwMode="auto">
          <a:xfrm>
            <a:off x="2072786" y="3618930"/>
            <a:ext cx="2119310" cy="266301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093785"/>
              <a:gd name="connsiteY0" fmla="*/ 174501 h 262607"/>
              <a:gd name="connsiteX1" fmla="*/ 40481 w 1093785"/>
              <a:gd name="connsiteY1" fmla="*/ 157832 h 262607"/>
              <a:gd name="connsiteX2" fmla="*/ 80962 w 1093785"/>
              <a:gd name="connsiteY2" fmla="*/ 262607 h 262607"/>
              <a:gd name="connsiteX3" fmla="*/ 150018 w 1093785"/>
              <a:gd name="connsiteY3" fmla="*/ 3051 h 262607"/>
              <a:gd name="connsiteX4" fmla="*/ 1093785 w 1093785"/>
              <a:gd name="connsiteY4" fmla="*/ 0 h 262607"/>
              <a:gd name="connsiteX0" fmla="*/ 0 w 560385"/>
              <a:gd name="connsiteY0" fmla="*/ 174501 h 262607"/>
              <a:gd name="connsiteX1" fmla="*/ 40481 w 560385"/>
              <a:gd name="connsiteY1" fmla="*/ 157832 h 262607"/>
              <a:gd name="connsiteX2" fmla="*/ 80962 w 560385"/>
              <a:gd name="connsiteY2" fmla="*/ 262607 h 262607"/>
              <a:gd name="connsiteX3" fmla="*/ 150018 w 560385"/>
              <a:gd name="connsiteY3" fmla="*/ 3051 h 262607"/>
              <a:gd name="connsiteX4" fmla="*/ 560385 w 560385"/>
              <a:gd name="connsiteY4" fmla="*/ 0 h 262607"/>
              <a:gd name="connsiteX0" fmla="*/ 0 w 544510"/>
              <a:gd name="connsiteY0" fmla="*/ 171450 h 259556"/>
              <a:gd name="connsiteX1" fmla="*/ 40481 w 544510"/>
              <a:gd name="connsiteY1" fmla="*/ 154781 h 259556"/>
              <a:gd name="connsiteX2" fmla="*/ 80962 w 544510"/>
              <a:gd name="connsiteY2" fmla="*/ 259556 h 259556"/>
              <a:gd name="connsiteX3" fmla="*/ 150018 w 544510"/>
              <a:gd name="connsiteY3" fmla="*/ 0 h 259556"/>
              <a:gd name="connsiteX4" fmla="*/ 544510 w 544510"/>
              <a:gd name="connsiteY4" fmla="*/ 6286 h 259556"/>
              <a:gd name="connsiteX0" fmla="*/ 0 w 544510"/>
              <a:gd name="connsiteY0" fmla="*/ 174502 h 262608"/>
              <a:gd name="connsiteX1" fmla="*/ 40481 w 544510"/>
              <a:gd name="connsiteY1" fmla="*/ 157833 h 262608"/>
              <a:gd name="connsiteX2" fmla="*/ 80962 w 544510"/>
              <a:gd name="connsiteY2" fmla="*/ 262608 h 262608"/>
              <a:gd name="connsiteX3" fmla="*/ 150018 w 544510"/>
              <a:gd name="connsiteY3" fmla="*/ 3052 h 262608"/>
              <a:gd name="connsiteX4" fmla="*/ 544510 w 544510"/>
              <a:gd name="connsiteY4" fmla="*/ 0 h 262608"/>
              <a:gd name="connsiteX0" fmla="*/ 0 w 2287585"/>
              <a:gd name="connsiteY0" fmla="*/ 190064 h 278170"/>
              <a:gd name="connsiteX1" fmla="*/ 40481 w 2287585"/>
              <a:gd name="connsiteY1" fmla="*/ 173395 h 278170"/>
              <a:gd name="connsiteX2" fmla="*/ 80962 w 2287585"/>
              <a:gd name="connsiteY2" fmla="*/ 278170 h 278170"/>
              <a:gd name="connsiteX3" fmla="*/ 150018 w 2287585"/>
              <a:gd name="connsiteY3" fmla="*/ 18614 h 278170"/>
              <a:gd name="connsiteX4" fmla="*/ 2287585 w 2287585"/>
              <a:gd name="connsiteY4" fmla="*/ 0 h 278170"/>
              <a:gd name="connsiteX0" fmla="*/ 0 w 2301873"/>
              <a:gd name="connsiteY0" fmla="*/ 190064 h 278170"/>
              <a:gd name="connsiteX1" fmla="*/ 40481 w 2301873"/>
              <a:gd name="connsiteY1" fmla="*/ 173395 h 278170"/>
              <a:gd name="connsiteX2" fmla="*/ 80962 w 2301873"/>
              <a:gd name="connsiteY2" fmla="*/ 278170 h 278170"/>
              <a:gd name="connsiteX3" fmla="*/ 150018 w 2301873"/>
              <a:gd name="connsiteY3" fmla="*/ 18614 h 278170"/>
              <a:gd name="connsiteX4" fmla="*/ 2301873 w 2301873"/>
              <a:gd name="connsiteY4" fmla="*/ 0 h 278170"/>
              <a:gd name="connsiteX0" fmla="*/ 0 w 2306635"/>
              <a:gd name="connsiteY0" fmla="*/ 176059 h 264165"/>
              <a:gd name="connsiteX1" fmla="*/ 40481 w 2306635"/>
              <a:gd name="connsiteY1" fmla="*/ 159390 h 264165"/>
              <a:gd name="connsiteX2" fmla="*/ 80962 w 2306635"/>
              <a:gd name="connsiteY2" fmla="*/ 264165 h 264165"/>
              <a:gd name="connsiteX3" fmla="*/ 150018 w 2306635"/>
              <a:gd name="connsiteY3" fmla="*/ 4609 h 264165"/>
              <a:gd name="connsiteX4" fmla="*/ 2306635 w 2306635"/>
              <a:gd name="connsiteY4" fmla="*/ 0 h 264165"/>
              <a:gd name="connsiteX0" fmla="*/ 0 w 2303460"/>
              <a:gd name="connsiteY0" fmla="*/ 188509 h 276615"/>
              <a:gd name="connsiteX1" fmla="*/ 40481 w 2303460"/>
              <a:gd name="connsiteY1" fmla="*/ 171840 h 276615"/>
              <a:gd name="connsiteX2" fmla="*/ 80962 w 2303460"/>
              <a:gd name="connsiteY2" fmla="*/ 276615 h 276615"/>
              <a:gd name="connsiteX3" fmla="*/ 150018 w 2303460"/>
              <a:gd name="connsiteY3" fmla="*/ 17059 h 276615"/>
              <a:gd name="connsiteX4" fmla="*/ 2303460 w 2303460"/>
              <a:gd name="connsiteY4" fmla="*/ 0 h 276615"/>
              <a:gd name="connsiteX0" fmla="*/ 0 w 2309810"/>
              <a:gd name="connsiteY0" fmla="*/ 179172 h 267278"/>
              <a:gd name="connsiteX1" fmla="*/ 40481 w 2309810"/>
              <a:gd name="connsiteY1" fmla="*/ 162503 h 267278"/>
              <a:gd name="connsiteX2" fmla="*/ 80962 w 2309810"/>
              <a:gd name="connsiteY2" fmla="*/ 267278 h 267278"/>
              <a:gd name="connsiteX3" fmla="*/ 150018 w 2309810"/>
              <a:gd name="connsiteY3" fmla="*/ 7722 h 267278"/>
              <a:gd name="connsiteX4" fmla="*/ 2309810 w 2309810"/>
              <a:gd name="connsiteY4" fmla="*/ 0 h 267278"/>
              <a:gd name="connsiteX0" fmla="*/ 0 w 2303460"/>
              <a:gd name="connsiteY0" fmla="*/ 188509 h 276615"/>
              <a:gd name="connsiteX1" fmla="*/ 40481 w 2303460"/>
              <a:gd name="connsiteY1" fmla="*/ 171840 h 276615"/>
              <a:gd name="connsiteX2" fmla="*/ 80962 w 2303460"/>
              <a:gd name="connsiteY2" fmla="*/ 276615 h 276615"/>
              <a:gd name="connsiteX3" fmla="*/ 150018 w 2303460"/>
              <a:gd name="connsiteY3" fmla="*/ 17059 h 276615"/>
              <a:gd name="connsiteX4" fmla="*/ 2303460 w 2303460"/>
              <a:gd name="connsiteY4" fmla="*/ 0 h 276615"/>
              <a:gd name="connsiteX0" fmla="*/ 0 w 2306635"/>
              <a:gd name="connsiteY0" fmla="*/ 179172 h 267278"/>
              <a:gd name="connsiteX1" fmla="*/ 40481 w 2306635"/>
              <a:gd name="connsiteY1" fmla="*/ 162503 h 267278"/>
              <a:gd name="connsiteX2" fmla="*/ 80962 w 2306635"/>
              <a:gd name="connsiteY2" fmla="*/ 267278 h 267278"/>
              <a:gd name="connsiteX3" fmla="*/ 150018 w 2306635"/>
              <a:gd name="connsiteY3" fmla="*/ 7722 h 267278"/>
              <a:gd name="connsiteX4" fmla="*/ 2306635 w 2306635"/>
              <a:gd name="connsiteY4" fmla="*/ 0 h 267278"/>
              <a:gd name="connsiteX0" fmla="*/ 0 w 2312985"/>
              <a:gd name="connsiteY0" fmla="*/ 171450 h 259556"/>
              <a:gd name="connsiteX1" fmla="*/ 40481 w 2312985"/>
              <a:gd name="connsiteY1" fmla="*/ 154781 h 259556"/>
              <a:gd name="connsiteX2" fmla="*/ 80962 w 2312985"/>
              <a:gd name="connsiteY2" fmla="*/ 259556 h 259556"/>
              <a:gd name="connsiteX3" fmla="*/ 150018 w 2312985"/>
              <a:gd name="connsiteY3" fmla="*/ 0 h 259556"/>
              <a:gd name="connsiteX4" fmla="*/ 2312985 w 2312985"/>
              <a:gd name="connsiteY4" fmla="*/ 1615 h 259556"/>
              <a:gd name="connsiteX0" fmla="*/ 0 w 2141535"/>
              <a:gd name="connsiteY0" fmla="*/ 171450 h 259556"/>
              <a:gd name="connsiteX1" fmla="*/ 40481 w 2141535"/>
              <a:gd name="connsiteY1" fmla="*/ 154781 h 259556"/>
              <a:gd name="connsiteX2" fmla="*/ 80962 w 2141535"/>
              <a:gd name="connsiteY2" fmla="*/ 259556 h 259556"/>
              <a:gd name="connsiteX3" fmla="*/ 150018 w 2141535"/>
              <a:gd name="connsiteY3" fmla="*/ 0 h 259556"/>
              <a:gd name="connsiteX4" fmla="*/ 2141535 w 2141535"/>
              <a:gd name="connsiteY4" fmla="*/ 1615 h 259556"/>
              <a:gd name="connsiteX0" fmla="*/ 0 w 2135185"/>
              <a:gd name="connsiteY0" fmla="*/ 176060 h 264166"/>
              <a:gd name="connsiteX1" fmla="*/ 40481 w 2135185"/>
              <a:gd name="connsiteY1" fmla="*/ 159391 h 264166"/>
              <a:gd name="connsiteX2" fmla="*/ 80962 w 2135185"/>
              <a:gd name="connsiteY2" fmla="*/ 264166 h 264166"/>
              <a:gd name="connsiteX3" fmla="*/ 150018 w 2135185"/>
              <a:gd name="connsiteY3" fmla="*/ 4610 h 264166"/>
              <a:gd name="connsiteX4" fmla="*/ 2135185 w 2135185"/>
              <a:gd name="connsiteY4" fmla="*/ 0 h 264166"/>
              <a:gd name="connsiteX0" fmla="*/ 0 w 2141535"/>
              <a:gd name="connsiteY0" fmla="*/ 171450 h 259556"/>
              <a:gd name="connsiteX1" fmla="*/ 40481 w 2141535"/>
              <a:gd name="connsiteY1" fmla="*/ 154781 h 259556"/>
              <a:gd name="connsiteX2" fmla="*/ 80962 w 2141535"/>
              <a:gd name="connsiteY2" fmla="*/ 259556 h 259556"/>
              <a:gd name="connsiteX3" fmla="*/ 150018 w 2141535"/>
              <a:gd name="connsiteY3" fmla="*/ 0 h 259556"/>
              <a:gd name="connsiteX4" fmla="*/ 2141535 w 2141535"/>
              <a:gd name="connsiteY4" fmla="*/ 4727 h 259556"/>
              <a:gd name="connsiteX0" fmla="*/ 0 w 2119310"/>
              <a:gd name="connsiteY0" fmla="*/ 172948 h 261054"/>
              <a:gd name="connsiteX1" fmla="*/ 40481 w 2119310"/>
              <a:gd name="connsiteY1" fmla="*/ 156279 h 261054"/>
              <a:gd name="connsiteX2" fmla="*/ 80962 w 2119310"/>
              <a:gd name="connsiteY2" fmla="*/ 261054 h 261054"/>
              <a:gd name="connsiteX3" fmla="*/ 150018 w 2119310"/>
              <a:gd name="connsiteY3" fmla="*/ 1498 h 261054"/>
              <a:gd name="connsiteX4" fmla="*/ 2119310 w 2119310"/>
              <a:gd name="connsiteY4" fmla="*/ 0 h 261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9310" h="261054">
                <a:moveTo>
                  <a:pt x="0" y="172948"/>
                </a:moveTo>
                <a:lnTo>
                  <a:pt x="40481" y="156279"/>
                </a:lnTo>
                <a:lnTo>
                  <a:pt x="80962" y="261054"/>
                </a:lnTo>
                <a:lnTo>
                  <a:pt x="150018" y="1498"/>
                </a:lnTo>
                <a:lnTo>
                  <a:pt x="2119310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62" name="Freeform 261"/>
          <p:cNvSpPr/>
          <p:nvPr/>
        </p:nvSpPr>
        <p:spPr bwMode="auto">
          <a:xfrm>
            <a:off x="2072786" y="3948036"/>
            <a:ext cx="1436687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355849"/>
              <a:gd name="connsiteY0" fmla="*/ 180975 h 269081"/>
              <a:gd name="connsiteX1" fmla="*/ 40481 w 2355849"/>
              <a:gd name="connsiteY1" fmla="*/ 164306 h 269081"/>
              <a:gd name="connsiteX2" fmla="*/ 80962 w 2355849"/>
              <a:gd name="connsiteY2" fmla="*/ 269081 h 269081"/>
              <a:gd name="connsiteX3" fmla="*/ 150018 w 2355849"/>
              <a:gd name="connsiteY3" fmla="*/ 9525 h 269081"/>
              <a:gd name="connsiteX4" fmla="*/ 2355849 w 2355849"/>
              <a:gd name="connsiteY4" fmla="*/ 0 h 269081"/>
              <a:gd name="connsiteX0" fmla="*/ 0 w 2365374"/>
              <a:gd name="connsiteY0" fmla="*/ 171450 h 259556"/>
              <a:gd name="connsiteX1" fmla="*/ 40481 w 2365374"/>
              <a:gd name="connsiteY1" fmla="*/ 154781 h 259556"/>
              <a:gd name="connsiteX2" fmla="*/ 80962 w 2365374"/>
              <a:gd name="connsiteY2" fmla="*/ 259556 h 259556"/>
              <a:gd name="connsiteX3" fmla="*/ 150018 w 2365374"/>
              <a:gd name="connsiteY3" fmla="*/ 0 h 259556"/>
              <a:gd name="connsiteX4" fmla="*/ 2365374 w 2365374"/>
              <a:gd name="connsiteY4" fmla="*/ 0 h 25955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0 h 259556"/>
              <a:gd name="connsiteX0" fmla="*/ 0 w 1857374"/>
              <a:gd name="connsiteY0" fmla="*/ 171450 h 259556"/>
              <a:gd name="connsiteX1" fmla="*/ 40481 w 1857374"/>
              <a:gd name="connsiteY1" fmla="*/ 154781 h 259556"/>
              <a:gd name="connsiteX2" fmla="*/ 80962 w 1857374"/>
              <a:gd name="connsiteY2" fmla="*/ 259556 h 259556"/>
              <a:gd name="connsiteX3" fmla="*/ 150018 w 1857374"/>
              <a:gd name="connsiteY3" fmla="*/ 0 h 259556"/>
              <a:gd name="connsiteX4" fmla="*/ 1857374 w 1857374"/>
              <a:gd name="connsiteY4" fmla="*/ 0 h 259556"/>
              <a:gd name="connsiteX0" fmla="*/ 0 w 1298574"/>
              <a:gd name="connsiteY0" fmla="*/ 171450 h 259556"/>
              <a:gd name="connsiteX1" fmla="*/ 40481 w 1298574"/>
              <a:gd name="connsiteY1" fmla="*/ 154781 h 259556"/>
              <a:gd name="connsiteX2" fmla="*/ 80962 w 1298574"/>
              <a:gd name="connsiteY2" fmla="*/ 259556 h 259556"/>
              <a:gd name="connsiteX3" fmla="*/ 150018 w 1298574"/>
              <a:gd name="connsiteY3" fmla="*/ 0 h 259556"/>
              <a:gd name="connsiteX4" fmla="*/ 1298574 w 1298574"/>
              <a:gd name="connsiteY4" fmla="*/ 0 h 259556"/>
              <a:gd name="connsiteX0" fmla="*/ 0 w 1436687"/>
              <a:gd name="connsiteY0" fmla="*/ 171450 h 259556"/>
              <a:gd name="connsiteX1" fmla="*/ 40481 w 1436687"/>
              <a:gd name="connsiteY1" fmla="*/ 154781 h 259556"/>
              <a:gd name="connsiteX2" fmla="*/ 80962 w 1436687"/>
              <a:gd name="connsiteY2" fmla="*/ 259556 h 259556"/>
              <a:gd name="connsiteX3" fmla="*/ 150018 w 1436687"/>
              <a:gd name="connsiteY3" fmla="*/ 0 h 259556"/>
              <a:gd name="connsiteX4" fmla="*/ 1436687 w 1436687"/>
              <a:gd name="connsiteY4" fmla="*/ 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687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1436687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63" name="Freeform 262"/>
          <p:cNvSpPr/>
          <p:nvPr/>
        </p:nvSpPr>
        <p:spPr bwMode="auto">
          <a:xfrm>
            <a:off x="2072786" y="4291912"/>
            <a:ext cx="897730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1362074"/>
              <a:gd name="connsiteY0" fmla="*/ 171450 h 259556"/>
              <a:gd name="connsiteX1" fmla="*/ 40481 w 1362074"/>
              <a:gd name="connsiteY1" fmla="*/ 154781 h 259556"/>
              <a:gd name="connsiteX2" fmla="*/ 80962 w 1362074"/>
              <a:gd name="connsiteY2" fmla="*/ 259556 h 259556"/>
              <a:gd name="connsiteX3" fmla="*/ 150018 w 1362074"/>
              <a:gd name="connsiteY3" fmla="*/ 0 h 259556"/>
              <a:gd name="connsiteX4" fmla="*/ 1362074 w 1362074"/>
              <a:gd name="connsiteY4" fmla="*/ 0 h 259556"/>
              <a:gd name="connsiteX0" fmla="*/ 0 w 897730"/>
              <a:gd name="connsiteY0" fmla="*/ 171450 h 259556"/>
              <a:gd name="connsiteX1" fmla="*/ 40481 w 897730"/>
              <a:gd name="connsiteY1" fmla="*/ 154781 h 259556"/>
              <a:gd name="connsiteX2" fmla="*/ 80962 w 897730"/>
              <a:gd name="connsiteY2" fmla="*/ 259556 h 259556"/>
              <a:gd name="connsiteX3" fmla="*/ 150018 w 897730"/>
              <a:gd name="connsiteY3" fmla="*/ 0 h 259556"/>
              <a:gd name="connsiteX4" fmla="*/ 897730 w 897730"/>
              <a:gd name="connsiteY4" fmla="*/ 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7730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897730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65131" y="1818267"/>
            <a:ext cx="13532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AD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183243" y="1818267"/>
            <a:ext cx="8601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542011" y="1818267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706893" y="1818267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925908" y="1864434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51332" y="1818267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231893" y="1803978"/>
            <a:ext cx="4892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98694" y="1840619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15835" y="1803978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>
                <a:latin typeface="Bookman Old Style" panose="02050604050505020204" pitchFamily="18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771650" y="1803978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65131" y="1463547"/>
            <a:ext cx="13532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AD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167285" y="1455527"/>
            <a:ext cx="8601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[–1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539641" y="1455527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>
                <a:latin typeface="Bookman Old Style" panose="02050604050505020204" pitchFamily="18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716397" y="1455527"/>
            <a:ext cx="61587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(–3)]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155564" y="1496564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266196" y="1455527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446757" y="1455527"/>
            <a:ext cx="4892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164887" y="1496564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65131" y="2131943"/>
            <a:ext cx="13532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AD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176075" y="2145940"/>
            <a:ext cx="4523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(2)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448508" y="2186977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631780" y="2145940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851721" y="2145940"/>
            <a:ext cx="5549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(–9)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65131" y="2455943"/>
            <a:ext cx="13532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AD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175528" y="2467056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811649" y="1455527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956893" y="1455527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3243841" y="2186977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387758" y="2467056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579931" y="2467056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55" name="Freeform 254"/>
          <p:cNvSpPr/>
          <p:nvPr/>
        </p:nvSpPr>
        <p:spPr bwMode="auto">
          <a:xfrm>
            <a:off x="2078569" y="1485833"/>
            <a:ext cx="2312985" cy="264773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093785"/>
              <a:gd name="connsiteY0" fmla="*/ 174501 h 262607"/>
              <a:gd name="connsiteX1" fmla="*/ 40481 w 1093785"/>
              <a:gd name="connsiteY1" fmla="*/ 157832 h 262607"/>
              <a:gd name="connsiteX2" fmla="*/ 80962 w 1093785"/>
              <a:gd name="connsiteY2" fmla="*/ 262607 h 262607"/>
              <a:gd name="connsiteX3" fmla="*/ 150018 w 1093785"/>
              <a:gd name="connsiteY3" fmla="*/ 3051 h 262607"/>
              <a:gd name="connsiteX4" fmla="*/ 1093785 w 1093785"/>
              <a:gd name="connsiteY4" fmla="*/ 0 h 262607"/>
              <a:gd name="connsiteX0" fmla="*/ 0 w 560385"/>
              <a:gd name="connsiteY0" fmla="*/ 174501 h 262607"/>
              <a:gd name="connsiteX1" fmla="*/ 40481 w 560385"/>
              <a:gd name="connsiteY1" fmla="*/ 157832 h 262607"/>
              <a:gd name="connsiteX2" fmla="*/ 80962 w 560385"/>
              <a:gd name="connsiteY2" fmla="*/ 262607 h 262607"/>
              <a:gd name="connsiteX3" fmla="*/ 150018 w 560385"/>
              <a:gd name="connsiteY3" fmla="*/ 3051 h 262607"/>
              <a:gd name="connsiteX4" fmla="*/ 560385 w 560385"/>
              <a:gd name="connsiteY4" fmla="*/ 0 h 262607"/>
              <a:gd name="connsiteX0" fmla="*/ 0 w 544510"/>
              <a:gd name="connsiteY0" fmla="*/ 171450 h 259556"/>
              <a:gd name="connsiteX1" fmla="*/ 40481 w 544510"/>
              <a:gd name="connsiteY1" fmla="*/ 154781 h 259556"/>
              <a:gd name="connsiteX2" fmla="*/ 80962 w 544510"/>
              <a:gd name="connsiteY2" fmla="*/ 259556 h 259556"/>
              <a:gd name="connsiteX3" fmla="*/ 150018 w 544510"/>
              <a:gd name="connsiteY3" fmla="*/ 0 h 259556"/>
              <a:gd name="connsiteX4" fmla="*/ 544510 w 544510"/>
              <a:gd name="connsiteY4" fmla="*/ 6286 h 259556"/>
              <a:gd name="connsiteX0" fmla="*/ 0 w 544510"/>
              <a:gd name="connsiteY0" fmla="*/ 174502 h 262608"/>
              <a:gd name="connsiteX1" fmla="*/ 40481 w 544510"/>
              <a:gd name="connsiteY1" fmla="*/ 157833 h 262608"/>
              <a:gd name="connsiteX2" fmla="*/ 80962 w 544510"/>
              <a:gd name="connsiteY2" fmla="*/ 262608 h 262608"/>
              <a:gd name="connsiteX3" fmla="*/ 150018 w 544510"/>
              <a:gd name="connsiteY3" fmla="*/ 3052 h 262608"/>
              <a:gd name="connsiteX4" fmla="*/ 544510 w 544510"/>
              <a:gd name="connsiteY4" fmla="*/ 0 h 262608"/>
              <a:gd name="connsiteX0" fmla="*/ 0 w 2287585"/>
              <a:gd name="connsiteY0" fmla="*/ 190064 h 278170"/>
              <a:gd name="connsiteX1" fmla="*/ 40481 w 2287585"/>
              <a:gd name="connsiteY1" fmla="*/ 173395 h 278170"/>
              <a:gd name="connsiteX2" fmla="*/ 80962 w 2287585"/>
              <a:gd name="connsiteY2" fmla="*/ 278170 h 278170"/>
              <a:gd name="connsiteX3" fmla="*/ 150018 w 2287585"/>
              <a:gd name="connsiteY3" fmla="*/ 18614 h 278170"/>
              <a:gd name="connsiteX4" fmla="*/ 2287585 w 2287585"/>
              <a:gd name="connsiteY4" fmla="*/ 0 h 278170"/>
              <a:gd name="connsiteX0" fmla="*/ 0 w 2301873"/>
              <a:gd name="connsiteY0" fmla="*/ 190064 h 278170"/>
              <a:gd name="connsiteX1" fmla="*/ 40481 w 2301873"/>
              <a:gd name="connsiteY1" fmla="*/ 173395 h 278170"/>
              <a:gd name="connsiteX2" fmla="*/ 80962 w 2301873"/>
              <a:gd name="connsiteY2" fmla="*/ 278170 h 278170"/>
              <a:gd name="connsiteX3" fmla="*/ 150018 w 2301873"/>
              <a:gd name="connsiteY3" fmla="*/ 18614 h 278170"/>
              <a:gd name="connsiteX4" fmla="*/ 2301873 w 2301873"/>
              <a:gd name="connsiteY4" fmla="*/ 0 h 278170"/>
              <a:gd name="connsiteX0" fmla="*/ 0 w 2306635"/>
              <a:gd name="connsiteY0" fmla="*/ 176059 h 264165"/>
              <a:gd name="connsiteX1" fmla="*/ 40481 w 2306635"/>
              <a:gd name="connsiteY1" fmla="*/ 159390 h 264165"/>
              <a:gd name="connsiteX2" fmla="*/ 80962 w 2306635"/>
              <a:gd name="connsiteY2" fmla="*/ 264165 h 264165"/>
              <a:gd name="connsiteX3" fmla="*/ 150018 w 2306635"/>
              <a:gd name="connsiteY3" fmla="*/ 4609 h 264165"/>
              <a:gd name="connsiteX4" fmla="*/ 2306635 w 2306635"/>
              <a:gd name="connsiteY4" fmla="*/ 0 h 264165"/>
              <a:gd name="connsiteX0" fmla="*/ 0 w 2303460"/>
              <a:gd name="connsiteY0" fmla="*/ 188509 h 276615"/>
              <a:gd name="connsiteX1" fmla="*/ 40481 w 2303460"/>
              <a:gd name="connsiteY1" fmla="*/ 171840 h 276615"/>
              <a:gd name="connsiteX2" fmla="*/ 80962 w 2303460"/>
              <a:gd name="connsiteY2" fmla="*/ 276615 h 276615"/>
              <a:gd name="connsiteX3" fmla="*/ 150018 w 2303460"/>
              <a:gd name="connsiteY3" fmla="*/ 17059 h 276615"/>
              <a:gd name="connsiteX4" fmla="*/ 2303460 w 2303460"/>
              <a:gd name="connsiteY4" fmla="*/ 0 h 276615"/>
              <a:gd name="connsiteX0" fmla="*/ 0 w 2309810"/>
              <a:gd name="connsiteY0" fmla="*/ 179172 h 267278"/>
              <a:gd name="connsiteX1" fmla="*/ 40481 w 2309810"/>
              <a:gd name="connsiteY1" fmla="*/ 162503 h 267278"/>
              <a:gd name="connsiteX2" fmla="*/ 80962 w 2309810"/>
              <a:gd name="connsiteY2" fmla="*/ 267278 h 267278"/>
              <a:gd name="connsiteX3" fmla="*/ 150018 w 2309810"/>
              <a:gd name="connsiteY3" fmla="*/ 7722 h 267278"/>
              <a:gd name="connsiteX4" fmla="*/ 2309810 w 2309810"/>
              <a:gd name="connsiteY4" fmla="*/ 0 h 267278"/>
              <a:gd name="connsiteX0" fmla="*/ 0 w 2303460"/>
              <a:gd name="connsiteY0" fmla="*/ 188509 h 276615"/>
              <a:gd name="connsiteX1" fmla="*/ 40481 w 2303460"/>
              <a:gd name="connsiteY1" fmla="*/ 171840 h 276615"/>
              <a:gd name="connsiteX2" fmla="*/ 80962 w 2303460"/>
              <a:gd name="connsiteY2" fmla="*/ 276615 h 276615"/>
              <a:gd name="connsiteX3" fmla="*/ 150018 w 2303460"/>
              <a:gd name="connsiteY3" fmla="*/ 17059 h 276615"/>
              <a:gd name="connsiteX4" fmla="*/ 2303460 w 2303460"/>
              <a:gd name="connsiteY4" fmla="*/ 0 h 276615"/>
              <a:gd name="connsiteX0" fmla="*/ 0 w 2306635"/>
              <a:gd name="connsiteY0" fmla="*/ 179172 h 267278"/>
              <a:gd name="connsiteX1" fmla="*/ 40481 w 2306635"/>
              <a:gd name="connsiteY1" fmla="*/ 162503 h 267278"/>
              <a:gd name="connsiteX2" fmla="*/ 80962 w 2306635"/>
              <a:gd name="connsiteY2" fmla="*/ 267278 h 267278"/>
              <a:gd name="connsiteX3" fmla="*/ 150018 w 2306635"/>
              <a:gd name="connsiteY3" fmla="*/ 7722 h 267278"/>
              <a:gd name="connsiteX4" fmla="*/ 2306635 w 2306635"/>
              <a:gd name="connsiteY4" fmla="*/ 0 h 267278"/>
              <a:gd name="connsiteX0" fmla="*/ 0 w 2312985"/>
              <a:gd name="connsiteY0" fmla="*/ 171450 h 259556"/>
              <a:gd name="connsiteX1" fmla="*/ 40481 w 2312985"/>
              <a:gd name="connsiteY1" fmla="*/ 154781 h 259556"/>
              <a:gd name="connsiteX2" fmla="*/ 80962 w 2312985"/>
              <a:gd name="connsiteY2" fmla="*/ 259556 h 259556"/>
              <a:gd name="connsiteX3" fmla="*/ 150018 w 2312985"/>
              <a:gd name="connsiteY3" fmla="*/ 0 h 259556"/>
              <a:gd name="connsiteX4" fmla="*/ 2312985 w 2312985"/>
              <a:gd name="connsiteY4" fmla="*/ 1615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12985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2312985" y="1615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56" name="Freeform 255"/>
          <p:cNvSpPr/>
          <p:nvPr/>
        </p:nvSpPr>
        <p:spPr bwMode="auto">
          <a:xfrm>
            <a:off x="2078569" y="1832913"/>
            <a:ext cx="2119310" cy="266301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309685"/>
              <a:gd name="connsiteY0" fmla="*/ 171450 h 259556"/>
              <a:gd name="connsiteX1" fmla="*/ 40481 w 1309685"/>
              <a:gd name="connsiteY1" fmla="*/ 154781 h 259556"/>
              <a:gd name="connsiteX2" fmla="*/ 80962 w 1309685"/>
              <a:gd name="connsiteY2" fmla="*/ 259556 h 259556"/>
              <a:gd name="connsiteX3" fmla="*/ 150018 w 1309685"/>
              <a:gd name="connsiteY3" fmla="*/ 0 h 259556"/>
              <a:gd name="connsiteX4" fmla="*/ 1309685 w 1309685"/>
              <a:gd name="connsiteY4" fmla="*/ 3174 h 259556"/>
              <a:gd name="connsiteX0" fmla="*/ 0 w 1093785"/>
              <a:gd name="connsiteY0" fmla="*/ 174501 h 262607"/>
              <a:gd name="connsiteX1" fmla="*/ 40481 w 1093785"/>
              <a:gd name="connsiteY1" fmla="*/ 157832 h 262607"/>
              <a:gd name="connsiteX2" fmla="*/ 80962 w 1093785"/>
              <a:gd name="connsiteY2" fmla="*/ 262607 h 262607"/>
              <a:gd name="connsiteX3" fmla="*/ 150018 w 1093785"/>
              <a:gd name="connsiteY3" fmla="*/ 3051 h 262607"/>
              <a:gd name="connsiteX4" fmla="*/ 1093785 w 1093785"/>
              <a:gd name="connsiteY4" fmla="*/ 0 h 262607"/>
              <a:gd name="connsiteX0" fmla="*/ 0 w 560385"/>
              <a:gd name="connsiteY0" fmla="*/ 174501 h 262607"/>
              <a:gd name="connsiteX1" fmla="*/ 40481 w 560385"/>
              <a:gd name="connsiteY1" fmla="*/ 157832 h 262607"/>
              <a:gd name="connsiteX2" fmla="*/ 80962 w 560385"/>
              <a:gd name="connsiteY2" fmla="*/ 262607 h 262607"/>
              <a:gd name="connsiteX3" fmla="*/ 150018 w 560385"/>
              <a:gd name="connsiteY3" fmla="*/ 3051 h 262607"/>
              <a:gd name="connsiteX4" fmla="*/ 560385 w 560385"/>
              <a:gd name="connsiteY4" fmla="*/ 0 h 262607"/>
              <a:gd name="connsiteX0" fmla="*/ 0 w 544510"/>
              <a:gd name="connsiteY0" fmla="*/ 171450 h 259556"/>
              <a:gd name="connsiteX1" fmla="*/ 40481 w 544510"/>
              <a:gd name="connsiteY1" fmla="*/ 154781 h 259556"/>
              <a:gd name="connsiteX2" fmla="*/ 80962 w 544510"/>
              <a:gd name="connsiteY2" fmla="*/ 259556 h 259556"/>
              <a:gd name="connsiteX3" fmla="*/ 150018 w 544510"/>
              <a:gd name="connsiteY3" fmla="*/ 0 h 259556"/>
              <a:gd name="connsiteX4" fmla="*/ 544510 w 544510"/>
              <a:gd name="connsiteY4" fmla="*/ 6286 h 259556"/>
              <a:gd name="connsiteX0" fmla="*/ 0 w 544510"/>
              <a:gd name="connsiteY0" fmla="*/ 174502 h 262608"/>
              <a:gd name="connsiteX1" fmla="*/ 40481 w 544510"/>
              <a:gd name="connsiteY1" fmla="*/ 157833 h 262608"/>
              <a:gd name="connsiteX2" fmla="*/ 80962 w 544510"/>
              <a:gd name="connsiteY2" fmla="*/ 262608 h 262608"/>
              <a:gd name="connsiteX3" fmla="*/ 150018 w 544510"/>
              <a:gd name="connsiteY3" fmla="*/ 3052 h 262608"/>
              <a:gd name="connsiteX4" fmla="*/ 544510 w 544510"/>
              <a:gd name="connsiteY4" fmla="*/ 0 h 262608"/>
              <a:gd name="connsiteX0" fmla="*/ 0 w 2287585"/>
              <a:gd name="connsiteY0" fmla="*/ 190064 h 278170"/>
              <a:gd name="connsiteX1" fmla="*/ 40481 w 2287585"/>
              <a:gd name="connsiteY1" fmla="*/ 173395 h 278170"/>
              <a:gd name="connsiteX2" fmla="*/ 80962 w 2287585"/>
              <a:gd name="connsiteY2" fmla="*/ 278170 h 278170"/>
              <a:gd name="connsiteX3" fmla="*/ 150018 w 2287585"/>
              <a:gd name="connsiteY3" fmla="*/ 18614 h 278170"/>
              <a:gd name="connsiteX4" fmla="*/ 2287585 w 2287585"/>
              <a:gd name="connsiteY4" fmla="*/ 0 h 278170"/>
              <a:gd name="connsiteX0" fmla="*/ 0 w 2301873"/>
              <a:gd name="connsiteY0" fmla="*/ 190064 h 278170"/>
              <a:gd name="connsiteX1" fmla="*/ 40481 w 2301873"/>
              <a:gd name="connsiteY1" fmla="*/ 173395 h 278170"/>
              <a:gd name="connsiteX2" fmla="*/ 80962 w 2301873"/>
              <a:gd name="connsiteY2" fmla="*/ 278170 h 278170"/>
              <a:gd name="connsiteX3" fmla="*/ 150018 w 2301873"/>
              <a:gd name="connsiteY3" fmla="*/ 18614 h 278170"/>
              <a:gd name="connsiteX4" fmla="*/ 2301873 w 2301873"/>
              <a:gd name="connsiteY4" fmla="*/ 0 h 278170"/>
              <a:gd name="connsiteX0" fmla="*/ 0 w 2306635"/>
              <a:gd name="connsiteY0" fmla="*/ 176059 h 264165"/>
              <a:gd name="connsiteX1" fmla="*/ 40481 w 2306635"/>
              <a:gd name="connsiteY1" fmla="*/ 159390 h 264165"/>
              <a:gd name="connsiteX2" fmla="*/ 80962 w 2306635"/>
              <a:gd name="connsiteY2" fmla="*/ 264165 h 264165"/>
              <a:gd name="connsiteX3" fmla="*/ 150018 w 2306635"/>
              <a:gd name="connsiteY3" fmla="*/ 4609 h 264165"/>
              <a:gd name="connsiteX4" fmla="*/ 2306635 w 2306635"/>
              <a:gd name="connsiteY4" fmla="*/ 0 h 264165"/>
              <a:gd name="connsiteX0" fmla="*/ 0 w 2303460"/>
              <a:gd name="connsiteY0" fmla="*/ 188509 h 276615"/>
              <a:gd name="connsiteX1" fmla="*/ 40481 w 2303460"/>
              <a:gd name="connsiteY1" fmla="*/ 171840 h 276615"/>
              <a:gd name="connsiteX2" fmla="*/ 80962 w 2303460"/>
              <a:gd name="connsiteY2" fmla="*/ 276615 h 276615"/>
              <a:gd name="connsiteX3" fmla="*/ 150018 w 2303460"/>
              <a:gd name="connsiteY3" fmla="*/ 17059 h 276615"/>
              <a:gd name="connsiteX4" fmla="*/ 2303460 w 2303460"/>
              <a:gd name="connsiteY4" fmla="*/ 0 h 276615"/>
              <a:gd name="connsiteX0" fmla="*/ 0 w 2309810"/>
              <a:gd name="connsiteY0" fmla="*/ 179172 h 267278"/>
              <a:gd name="connsiteX1" fmla="*/ 40481 w 2309810"/>
              <a:gd name="connsiteY1" fmla="*/ 162503 h 267278"/>
              <a:gd name="connsiteX2" fmla="*/ 80962 w 2309810"/>
              <a:gd name="connsiteY2" fmla="*/ 267278 h 267278"/>
              <a:gd name="connsiteX3" fmla="*/ 150018 w 2309810"/>
              <a:gd name="connsiteY3" fmla="*/ 7722 h 267278"/>
              <a:gd name="connsiteX4" fmla="*/ 2309810 w 2309810"/>
              <a:gd name="connsiteY4" fmla="*/ 0 h 267278"/>
              <a:gd name="connsiteX0" fmla="*/ 0 w 2303460"/>
              <a:gd name="connsiteY0" fmla="*/ 188509 h 276615"/>
              <a:gd name="connsiteX1" fmla="*/ 40481 w 2303460"/>
              <a:gd name="connsiteY1" fmla="*/ 171840 h 276615"/>
              <a:gd name="connsiteX2" fmla="*/ 80962 w 2303460"/>
              <a:gd name="connsiteY2" fmla="*/ 276615 h 276615"/>
              <a:gd name="connsiteX3" fmla="*/ 150018 w 2303460"/>
              <a:gd name="connsiteY3" fmla="*/ 17059 h 276615"/>
              <a:gd name="connsiteX4" fmla="*/ 2303460 w 2303460"/>
              <a:gd name="connsiteY4" fmla="*/ 0 h 276615"/>
              <a:gd name="connsiteX0" fmla="*/ 0 w 2306635"/>
              <a:gd name="connsiteY0" fmla="*/ 179172 h 267278"/>
              <a:gd name="connsiteX1" fmla="*/ 40481 w 2306635"/>
              <a:gd name="connsiteY1" fmla="*/ 162503 h 267278"/>
              <a:gd name="connsiteX2" fmla="*/ 80962 w 2306635"/>
              <a:gd name="connsiteY2" fmla="*/ 267278 h 267278"/>
              <a:gd name="connsiteX3" fmla="*/ 150018 w 2306635"/>
              <a:gd name="connsiteY3" fmla="*/ 7722 h 267278"/>
              <a:gd name="connsiteX4" fmla="*/ 2306635 w 2306635"/>
              <a:gd name="connsiteY4" fmla="*/ 0 h 267278"/>
              <a:gd name="connsiteX0" fmla="*/ 0 w 2312985"/>
              <a:gd name="connsiteY0" fmla="*/ 171450 h 259556"/>
              <a:gd name="connsiteX1" fmla="*/ 40481 w 2312985"/>
              <a:gd name="connsiteY1" fmla="*/ 154781 h 259556"/>
              <a:gd name="connsiteX2" fmla="*/ 80962 w 2312985"/>
              <a:gd name="connsiteY2" fmla="*/ 259556 h 259556"/>
              <a:gd name="connsiteX3" fmla="*/ 150018 w 2312985"/>
              <a:gd name="connsiteY3" fmla="*/ 0 h 259556"/>
              <a:gd name="connsiteX4" fmla="*/ 2312985 w 2312985"/>
              <a:gd name="connsiteY4" fmla="*/ 1615 h 259556"/>
              <a:gd name="connsiteX0" fmla="*/ 0 w 2141535"/>
              <a:gd name="connsiteY0" fmla="*/ 171450 h 259556"/>
              <a:gd name="connsiteX1" fmla="*/ 40481 w 2141535"/>
              <a:gd name="connsiteY1" fmla="*/ 154781 h 259556"/>
              <a:gd name="connsiteX2" fmla="*/ 80962 w 2141535"/>
              <a:gd name="connsiteY2" fmla="*/ 259556 h 259556"/>
              <a:gd name="connsiteX3" fmla="*/ 150018 w 2141535"/>
              <a:gd name="connsiteY3" fmla="*/ 0 h 259556"/>
              <a:gd name="connsiteX4" fmla="*/ 2141535 w 2141535"/>
              <a:gd name="connsiteY4" fmla="*/ 1615 h 259556"/>
              <a:gd name="connsiteX0" fmla="*/ 0 w 2135185"/>
              <a:gd name="connsiteY0" fmla="*/ 176060 h 264166"/>
              <a:gd name="connsiteX1" fmla="*/ 40481 w 2135185"/>
              <a:gd name="connsiteY1" fmla="*/ 159391 h 264166"/>
              <a:gd name="connsiteX2" fmla="*/ 80962 w 2135185"/>
              <a:gd name="connsiteY2" fmla="*/ 264166 h 264166"/>
              <a:gd name="connsiteX3" fmla="*/ 150018 w 2135185"/>
              <a:gd name="connsiteY3" fmla="*/ 4610 h 264166"/>
              <a:gd name="connsiteX4" fmla="*/ 2135185 w 2135185"/>
              <a:gd name="connsiteY4" fmla="*/ 0 h 264166"/>
              <a:gd name="connsiteX0" fmla="*/ 0 w 2141535"/>
              <a:gd name="connsiteY0" fmla="*/ 171450 h 259556"/>
              <a:gd name="connsiteX1" fmla="*/ 40481 w 2141535"/>
              <a:gd name="connsiteY1" fmla="*/ 154781 h 259556"/>
              <a:gd name="connsiteX2" fmla="*/ 80962 w 2141535"/>
              <a:gd name="connsiteY2" fmla="*/ 259556 h 259556"/>
              <a:gd name="connsiteX3" fmla="*/ 150018 w 2141535"/>
              <a:gd name="connsiteY3" fmla="*/ 0 h 259556"/>
              <a:gd name="connsiteX4" fmla="*/ 2141535 w 2141535"/>
              <a:gd name="connsiteY4" fmla="*/ 4727 h 259556"/>
              <a:gd name="connsiteX0" fmla="*/ 0 w 2119310"/>
              <a:gd name="connsiteY0" fmla="*/ 172948 h 261054"/>
              <a:gd name="connsiteX1" fmla="*/ 40481 w 2119310"/>
              <a:gd name="connsiteY1" fmla="*/ 156279 h 261054"/>
              <a:gd name="connsiteX2" fmla="*/ 80962 w 2119310"/>
              <a:gd name="connsiteY2" fmla="*/ 261054 h 261054"/>
              <a:gd name="connsiteX3" fmla="*/ 150018 w 2119310"/>
              <a:gd name="connsiteY3" fmla="*/ 1498 h 261054"/>
              <a:gd name="connsiteX4" fmla="*/ 2119310 w 2119310"/>
              <a:gd name="connsiteY4" fmla="*/ 0 h 261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19310" h="261054">
                <a:moveTo>
                  <a:pt x="0" y="172948"/>
                </a:moveTo>
                <a:lnTo>
                  <a:pt x="40481" y="156279"/>
                </a:lnTo>
                <a:lnTo>
                  <a:pt x="80962" y="261054"/>
                </a:lnTo>
                <a:lnTo>
                  <a:pt x="150018" y="1498"/>
                </a:lnTo>
                <a:lnTo>
                  <a:pt x="2119310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57" name="Freeform 256"/>
          <p:cNvSpPr/>
          <p:nvPr/>
        </p:nvSpPr>
        <p:spPr bwMode="auto">
          <a:xfrm>
            <a:off x="2078569" y="2171351"/>
            <a:ext cx="1436687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355849"/>
              <a:gd name="connsiteY0" fmla="*/ 180975 h 269081"/>
              <a:gd name="connsiteX1" fmla="*/ 40481 w 2355849"/>
              <a:gd name="connsiteY1" fmla="*/ 164306 h 269081"/>
              <a:gd name="connsiteX2" fmla="*/ 80962 w 2355849"/>
              <a:gd name="connsiteY2" fmla="*/ 269081 h 269081"/>
              <a:gd name="connsiteX3" fmla="*/ 150018 w 2355849"/>
              <a:gd name="connsiteY3" fmla="*/ 9525 h 269081"/>
              <a:gd name="connsiteX4" fmla="*/ 2355849 w 2355849"/>
              <a:gd name="connsiteY4" fmla="*/ 0 h 269081"/>
              <a:gd name="connsiteX0" fmla="*/ 0 w 2365374"/>
              <a:gd name="connsiteY0" fmla="*/ 171450 h 259556"/>
              <a:gd name="connsiteX1" fmla="*/ 40481 w 2365374"/>
              <a:gd name="connsiteY1" fmla="*/ 154781 h 259556"/>
              <a:gd name="connsiteX2" fmla="*/ 80962 w 2365374"/>
              <a:gd name="connsiteY2" fmla="*/ 259556 h 259556"/>
              <a:gd name="connsiteX3" fmla="*/ 150018 w 2365374"/>
              <a:gd name="connsiteY3" fmla="*/ 0 h 259556"/>
              <a:gd name="connsiteX4" fmla="*/ 2365374 w 2365374"/>
              <a:gd name="connsiteY4" fmla="*/ 0 h 25955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0 h 259556"/>
              <a:gd name="connsiteX0" fmla="*/ 0 w 1857374"/>
              <a:gd name="connsiteY0" fmla="*/ 171450 h 259556"/>
              <a:gd name="connsiteX1" fmla="*/ 40481 w 1857374"/>
              <a:gd name="connsiteY1" fmla="*/ 154781 h 259556"/>
              <a:gd name="connsiteX2" fmla="*/ 80962 w 1857374"/>
              <a:gd name="connsiteY2" fmla="*/ 259556 h 259556"/>
              <a:gd name="connsiteX3" fmla="*/ 150018 w 1857374"/>
              <a:gd name="connsiteY3" fmla="*/ 0 h 259556"/>
              <a:gd name="connsiteX4" fmla="*/ 1857374 w 1857374"/>
              <a:gd name="connsiteY4" fmla="*/ 0 h 259556"/>
              <a:gd name="connsiteX0" fmla="*/ 0 w 1298574"/>
              <a:gd name="connsiteY0" fmla="*/ 171450 h 259556"/>
              <a:gd name="connsiteX1" fmla="*/ 40481 w 1298574"/>
              <a:gd name="connsiteY1" fmla="*/ 154781 h 259556"/>
              <a:gd name="connsiteX2" fmla="*/ 80962 w 1298574"/>
              <a:gd name="connsiteY2" fmla="*/ 259556 h 259556"/>
              <a:gd name="connsiteX3" fmla="*/ 150018 w 1298574"/>
              <a:gd name="connsiteY3" fmla="*/ 0 h 259556"/>
              <a:gd name="connsiteX4" fmla="*/ 1298574 w 1298574"/>
              <a:gd name="connsiteY4" fmla="*/ 0 h 259556"/>
              <a:gd name="connsiteX0" fmla="*/ 0 w 1436687"/>
              <a:gd name="connsiteY0" fmla="*/ 171450 h 259556"/>
              <a:gd name="connsiteX1" fmla="*/ 40481 w 1436687"/>
              <a:gd name="connsiteY1" fmla="*/ 154781 h 259556"/>
              <a:gd name="connsiteX2" fmla="*/ 80962 w 1436687"/>
              <a:gd name="connsiteY2" fmla="*/ 259556 h 259556"/>
              <a:gd name="connsiteX3" fmla="*/ 150018 w 1436687"/>
              <a:gd name="connsiteY3" fmla="*/ 0 h 259556"/>
              <a:gd name="connsiteX4" fmla="*/ 1436687 w 1436687"/>
              <a:gd name="connsiteY4" fmla="*/ 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6687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1436687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58" name="Freeform 257"/>
          <p:cNvSpPr/>
          <p:nvPr/>
        </p:nvSpPr>
        <p:spPr bwMode="auto">
          <a:xfrm>
            <a:off x="2072786" y="2510519"/>
            <a:ext cx="897730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1362074"/>
              <a:gd name="connsiteY0" fmla="*/ 171450 h 259556"/>
              <a:gd name="connsiteX1" fmla="*/ 40481 w 1362074"/>
              <a:gd name="connsiteY1" fmla="*/ 154781 h 259556"/>
              <a:gd name="connsiteX2" fmla="*/ 80962 w 1362074"/>
              <a:gd name="connsiteY2" fmla="*/ 259556 h 259556"/>
              <a:gd name="connsiteX3" fmla="*/ 150018 w 1362074"/>
              <a:gd name="connsiteY3" fmla="*/ 0 h 259556"/>
              <a:gd name="connsiteX4" fmla="*/ 1362074 w 1362074"/>
              <a:gd name="connsiteY4" fmla="*/ 0 h 259556"/>
              <a:gd name="connsiteX0" fmla="*/ 0 w 897730"/>
              <a:gd name="connsiteY0" fmla="*/ 171450 h 259556"/>
              <a:gd name="connsiteX1" fmla="*/ 40481 w 897730"/>
              <a:gd name="connsiteY1" fmla="*/ 154781 h 259556"/>
              <a:gd name="connsiteX2" fmla="*/ 80962 w 897730"/>
              <a:gd name="connsiteY2" fmla="*/ 259556 h 259556"/>
              <a:gd name="connsiteX3" fmla="*/ 150018 w 897730"/>
              <a:gd name="connsiteY3" fmla="*/ 0 h 259556"/>
              <a:gd name="connsiteX4" fmla="*/ 897730 w 897730"/>
              <a:gd name="connsiteY4" fmla="*/ 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7730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897730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676538" y="4615186"/>
            <a:ext cx="127470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AC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2159945" y="4636799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13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64" name="Freeform 263"/>
          <p:cNvSpPr/>
          <p:nvPr/>
        </p:nvSpPr>
        <p:spPr bwMode="auto">
          <a:xfrm>
            <a:off x="2066746" y="4656978"/>
            <a:ext cx="517524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1520824"/>
              <a:gd name="connsiteY0" fmla="*/ 171450 h 259556"/>
              <a:gd name="connsiteX1" fmla="*/ 40481 w 1520824"/>
              <a:gd name="connsiteY1" fmla="*/ 154781 h 259556"/>
              <a:gd name="connsiteX2" fmla="*/ 80962 w 1520824"/>
              <a:gd name="connsiteY2" fmla="*/ 259556 h 259556"/>
              <a:gd name="connsiteX3" fmla="*/ 150018 w 1520824"/>
              <a:gd name="connsiteY3" fmla="*/ 0 h 259556"/>
              <a:gd name="connsiteX4" fmla="*/ 1520824 w 1520824"/>
              <a:gd name="connsiteY4" fmla="*/ 0 h 259556"/>
              <a:gd name="connsiteX0" fmla="*/ 0 w 971549"/>
              <a:gd name="connsiteY0" fmla="*/ 171450 h 259556"/>
              <a:gd name="connsiteX1" fmla="*/ 40481 w 971549"/>
              <a:gd name="connsiteY1" fmla="*/ 154781 h 259556"/>
              <a:gd name="connsiteX2" fmla="*/ 80962 w 971549"/>
              <a:gd name="connsiteY2" fmla="*/ 259556 h 259556"/>
              <a:gd name="connsiteX3" fmla="*/ 150018 w 971549"/>
              <a:gd name="connsiteY3" fmla="*/ 0 h 259556"/>
              <a:gd name="connsiteX4" fmla="*/ 971549 w 971549"/>
              <a:gd name="connsiteY4" fmla="*/ 0 h 259556"/>
              <a:gd name="connsiteX0" fmla="*/ 0 w 517524"/>
              <a:gd name="connsiteY0" fmla="*/ 171450 h 259556"/>
              <a:gd name="connsiteX1" fmla="*/ 40481 w 517524"/>
              <a:gd name="connsiteY1" fmla="*/ 154781 h 259556"/>
              <a:gd name="connsiteX2" fmla="*/ 80962 w 517524"/>
              <a:gd name="connsiteY2" fmla="*/ 259556 h 259556"/>
              <a:gd name="connsiteX3" fmla="*/ 150018 w 517524"/>
              <a:gd name="connsiteY3" fmla="*/ 0 h 259556"/>
              <a:gd name="connsiteX4" fmla="*/ 517524 w 517524"/>
              <a:gd name="connsiteY4" fmla="*/ 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7524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517524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grpSp>
        <p:nvGrpSpPr>
          <p:cNvPr id="271" name="Group 270"/>
          <p:cNvGrpSpPr/>
          <p:nvPr/>
        </p:nvGrpSpPr>
        <p:grpSpPr>
          <a:xfrm>
            <a:off x="6793786" y="561646"/>
            <a:ext cx="1700021" cy="1169261"/>
            <a:chOff x="6793786" y="561646"/>
            <a:chExt cx="1700021" cy="1169261"/>
          </a:xfrm>
        </p:grpSpPr>
        <p:grpSp>
          <p:nvGrpSpPr>
            <p:cNvPr id="242" name="Group 241"/>
            <p:cNvGrpSpPr/>
            <p:nvPr/>
          </p:nvGrpSpPr>
          <p:grpSpPr>
            <a:xfrm>
              <a:off x="6793786" y="561646"/>
              <a:ext cx="1700021" cy="1169261"/>
              <a:chOff x="7146757" y="553063"/>
              <a:chExt cx="1700021" cy="1169261"/>
            </a:xfrm>
          </p:grpSpPr>
          <p:sp>
            <p:nvSpPr>
              <p:cNvPr id="243" name="AutoShape 30"/>
              <p:cNvSpPr>
                <a:spLocks noChangeArrowheads="1"/>
              </p:cNvSpPr>
              <p:nvPr/>
            </p:nvSpPr>
            <p:spPr bwMode="auto">
              <a:xfrm>
                <a:off x="7166323" y="553063"/>
                <a:ext cx="1680455" cy="1169261"/>
              </a:xfrm>
              <a:prstGeom prst="roundRect">
                <a:avLst>
                  <a:gd name="adj" fmla="val 16667"/>
                </a:avLst>
              </a:prstGeom>
              <a:solidFill>
                <a:srgbClr val="FFC000"/>
              </a:solidFill>
              <a:ln>
                <a:solidFill>
                  <a:schemeClr val="tx1"/>
                </a:solidFill>
                <a:headEnd/>
                <a:tailEnd/>
              </a:ln>
              <a:effectLst/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itchFamily="18" charset="0"/>
                </a:endParaRPr>
              </a:p>
            </p:txBody>
          </p:sp>
          <p:sp>
            <p:nvSpPr>
              <p:cNvPr id="244" name="Rectangle 243"/>
              <p:cNvSpPr/>
              <p:nvPr/>
            </p:nvSpPr>
            <p:spPr>
              <a:xfrm>
                <a:off x="7222422" y="634070"/>
                <a:ext cx="74411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tabLst>
                    <a:tab pos="520700" algn="l"/>
                  </a:tabLst>
                </a:pPr>
                <a:r>
                  <a:rPr lang="en-US" sz="1600" b="1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AB  =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45" name="Rectangle 244"/>
              <p:cNvSpPr/>
              <p:nvPr/>
            </p:nvSpPr>
            <p:spPr>
              <a:xfrm>
                <a:off x="7957773" y="634070"/>
                <a:ext cx="32092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46" name="Rectangle 245"/>
              <p:cNvSpPr/>
              <p:nvPr/>
            </p:nvSpPr>
            <p:spPr>
              <a:xfrm>
                <a:off x="8289794" y="634070"/>
                <a:ext cx="45717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13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48" name="Rectangle 247"/>
              <p:cNvSpPr/>
              <p:nvPr/>
            </p:nvSpPr>
            <p:spPr>
              <a:xfrm>
                <a:off x="7228521" y="1018869"/>
                <a:ext cx="74892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tabLst>
                    <a:tab pos="520700" algn="l"/>
                  </a:tabLst>
                </a:pPr>
                <a:r>
                  <a:rPr lang="en-US" sz="1600" b="1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BC  =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49" name="Rectangle 248"/>
              <p:cNvSpPr/>
              <p:nvPr/>
            </p:nvSpPr>
            <p:spPr>
              <a:xfrm>
                <a:off x="8088785" y="1036515"/>
                <a:ext cx="45717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13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51" name="Rectangle 250"/>
              <p:cNvSpPr/>
              <p:nvPr/>
            </p:nvSpPr>
            <p:spPr>
              <a:xfrm>
                <a:off x="7146757" y="1359722"/>
                <a:ext cx="832279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tabLst>
                    <a:tab pos="520700" algn="l"/>
                  </a:tabLst>
                </a:pPr>
                <a:r>
                  <a:rPr lang="en-US" sz="1600" b="1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 CD  =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52" name="Rectangle 251"/>
              <p:cNvSpPr/>
              <p:nvPr/>
            </p:nvSpPr>
            <p:spPr>
              <a:xfrm>
                <a:off x="8263035" y="1377368"/>
                <a:ext cx="320921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272" name="Rectangle 271"/>
              <p:cNvSpPr/>
              <p:nvPr/>
            </p:nvSpPr>
            <p:spPr>
              <a:xfrm>
                <a:off x="7939067" y="1363886"/>
                <a:ext cx="32092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/>
                <a:r>
                  <a:rPr lang="en-US" sz="1600" b="1" dirty="0" smtClean="0"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5</a:t>
                </a:r>
                <a:endParaRPr lang="en-IN" sz="1600" b="1" dirty="0">
                  <a:latin typeface="Bookman Old Style" panose="02050604050505020204" pitchFamily="18" charset="0"/>
                </a:endParaRPr>
              </a:p>
            </p:txBody>
          </p:sp>
        </p:grpSp>
        <p:sp>
          <p:nvSpPr>
            <p:cNvPr id="268" name="Freeform 267"/>
            <p:cNvSpPr/>
            <p:nvPr/>
          </p:nvSpPr>
          <p:spPr bwMode="auto">
            <a:xfrm>
              <a:off x="7879633" y="689163"/>
              <a:ext cx="484187" cy="259556"/>
            </a:xfrm>
            <a:custGeom>
              <a:avLst/>
              <a:gdLst>
                <a:gd name="connsiteX0" fmla="*/ 0 w 397669"/>
                <a:gd name="connsiteY0" fmla="*/ 176212 h 259556"/>
                <a:gd name="connsiteX1" fmla="*/ 54769 w 397669"/>
                <a:gd name="connsiteY1" fmla="*/ 154781 h 259556"/>
                <a:gd name="connsiteX2" fmla="*/ 95250 w 397669"/>
                <a:gd name="connsiteY2" fmla="*/ 259556 h 259556"/>
                <a:gd name="connsiteX3" fmla="*/ 164306 w 397669"/>
                <a:gd name="connsiteY3" fmla="*/ 0 h 259556"/>
                <a:gd name="connsiteX4" fmla="*/ 397669 w 397669"/>
                <a:gd name="connsiteY4" fmla="*/ 0 h 259556"/>
                <a:gd name="connsiteX0" fmla="*/ 0 w 383381"/>
                <a:gd name="connsiteY0" fmla="*/ 171450 h 259556"/>
                <a:gd name="connsiteX1" fmla="*/ 40481 w 383381"/>
                <a:gd name="connsiteY1" fmla="*/ 154781 h 259556"/>
                <a:gd name="connsiteX2" fmla="*/ 80962 w 383381"/>
                <a:gd name="connsiteY2" fmla="*/ 259556 h 259556"/>
                <a:gd name="connsiteX3" fmla="*/ 150018 w 383381"/>
                <a:gd name="connsiteY3" fmla="*/ 0 h 259556"/>
                <a:gd name="connsiteX4" fmla="*/ 383381 w 383381"/>
                <a:gd name="connsiteY4" fmla="*/ 0 h 259556"/>
                <a:gd name="connsiteX0" fmla="*/ 0 w 821531"/>
                <a:gd name="connsiteY0" fmla="*/ 173831 h 261937"/>
                <a:gd name="connsiteX1" fmla="*/ 40481 w 821531"/>
                <a:gd name="connsiteY1" fmla="*/ 157162 h 261937"/>
                <a:gd name="connsiteX2" fmla="*/ 80962 w 821531"/>
                <a:gd name="connsiteY2" fmla="*/ 261937 h 261937"/>
                <a:gd name="connsiteX3" fmla="*/ 150018 w 821531"/>
                <a:gd name="connsiteY3" fmla="*/ 2381 h 261937"/>
                <a:gd name="connsiteX4" fmla="*/ 821531 w 821531"/>
                <a:gd name="connsiteY4" fmla="*/ 0 h 261937"/>
                <a:gd name="connsiteX0" fmla="*/ 0 w 831056"/>
                <a:gd name="connsiteY0" fmla="*/ 171450 h 259556"/>
                <a:gd name="connsiteX1" fmla="*/ 40481 w 831056"/>
                <a:gd name="connsiteY1" fmla="*/ 154781 h 259556"/>
                <a:gd name="connsiteX2" fmla="*/ 80962 w 831056"/>
                <a:gd name="connsiteY2" fmla="*/ 259556 h 259556"/>
                <a:gd name="connsiteX3" fmla="*/ 150018 w 831056"/>
                <a:gd name="connsiteY3" fmla="*/ 0 h 259556"/>
                <a:gd name="connsiteX4" fmla="*/ 831056 w 831056"/>
                <a:gd name="connsiteY4" fmla="*/ 4762 h 259556"/>
                <a:gd name="connsiteX0" fmla="*/ 0 w 835819"/>
                <a:gd name="connsiteY0" fmla="*/ 173831 h 261937"/>
                <a:gd name="connsiteX1" fmla="*/ 40481 w 835819"/>
                <a:gd name="connsiteY1" fmla="*/ 157162 h 261937"/>
                <a:gd name="connsiteX2" fmla="*/ 80962 w 835819"/>
                <a:gd name="connsiteY2" fmla="*/ 261937 h 261937"/>
                <a:gd name="connsiteX3" fmla="*/ 150018 w 835819"/>
                <a:gd name="connsiteY3" fmla="*/ 2381 h 261937"/>
                <a:gd name="connsiteX4" fmla="*/ 835819 w 835819"/>
                <a:gd name="connsiteY4" fmla="*/ 0 h 261937"/>
                <a:gd name="connsiteX0" fmla="*/ 0 w 835819"/>
                <a:gd name="connsiteY0" fmla="*/ 171450 h 259556"/>
                <a:gd name="connsiteX1" fmla="*/ 40481 w 835819"/>
                <a:gd name="connsiteY1" fmla="*/ 154781 h 259556"/>
                <a:gd name="connsiteX2" fmla="*/ 80962 w 835819"/>
                <a:gd name="connsiteY2" fmla="*/ 259556 h 259556"/>
                <a:gd name="connsiteX3" fmla="*/ 150018 w 835819"/>
                <a:gd name="connsiteY3" fmla="*/ 0 h 259556"/>
                <a:gd name="connsiteX4" fmla="*/ 835819 w 835819"/>
                <a:gd name="connsiteY4" fmla="*/ 1 h 259556"/>
                <a:gd name="connsiteX0" fmla="*/ 0 w 1409700"/>
                <a:gd name="connsiteY0" fmla="*/ 176212 h 264318"/>
                <a:gd name="connsiteX1" fmla="*/ 40481 w 1409700"/>
                <a:gd name="connsiteY1" fmla="*/ 159543 h 264318"/>
                <a:gd name="connsiteX2" fmla="*/ 80962 w 1409700"/>
                <a:gd name="connsiteY2" fmla="*/ 264318 h 264318"/>
                <a:gd name="connsiteX3" fmla="*/ 150018 w 1409700"/>
                <a:gd name="connsiteY3" fmla="*/ 4762 h 264318"/>
                <a:gd name="connsiteX4" fmla="*/ 1409700 w 1409700"/>
                <a:gd name="connsiteY4" fmla="*/ 0 h 264318"/>
                <a:gd name="connsiteX0" fmla="*/ 0 w 1416844"/>
                <a:gd name="connsiteY0" fmla="*/ 173831 h 261937"/>
                <a:gd name="connsiteX1" fmla="*/ 40481 w 1416844"/>
                <a:gd name="connsiteY1" fmla="*/ 157162 h 261937"/>
                <a:gd name="connsiteX2" fmla="*/ 80962 w 1416844"/>
                <a:gd name="connsiteY2" fmla="*/ 261937 h 261937"/>
                <a:gd name="connsiteX3" fmla="*/ 150018 w 1416844"/>
                <a:gd name="connsiteY3" fmla="*/ 2381 h 261937"/>
                <a:gd name="connsiteX4" fmla="*/ 1416844 w 1416844"/>
                <a:gd name="connsiteY4" fmla="*/ 0 h 261937"/>
                <a:gd name="connsiteX0" fmla="*/ 0 w 1423987"/>
                <a:gd name="connsiteY0" fmla="*/ 178594 h 266700"/>
                <a:gd name="connsiteX1" fmla="*/ 40481 w 1423987"/>
                <a:gd name="connsiteY1" fmla="*/ 161925 h 266700"/>
                <a:gd name="connsiteX2" fmla="*/ 80962 w 1423987"/>
                <a:gd name="connsiteY2" fmla="*/ 266700 h 266700"/>
                <a:gd name="connsiteX3" fmla="*/ 150018 w 1423987"/>
                <a:gd name="connsiteY3" fmla="*/ 7144 h 266700"/>
                <a:gd name="connsiteX4" fmla="*/ 1423987 w 1423987"/>
                <a:gd name="connsiteY4" fmla="*/ 0 h 266700"/>
                <a:gd name="connsiteX0" fmla="*/ 0 w 1428749"/>
                <a:gd name="connsiteY0" fmla="*/ 171450 h 259556"/>
                <a:gd name="connsiteX1" fmla="*/ 40481 w 1428749"/>
                <a:gd name="connsiteY1" fmla="*/ 154781 h 259556"/>
                <a:gd name="connsiteX2" fmla="*/ 80962 w 1428749"/>
                <a:gd name="connsiteY2" fmla="*/ 259556 h 259556"/>
                <a:gd name="connsiteX3" fmla="*/ 150018 w 1428749"/>
                <a:gd name="connsiteY3" fmla="*/ 0 h 259556"/>
                <a:gd name="connsiteX4" fmla="*/ 1428749 w 1428749"/>
                <a:gd name="connsiteY4" fmla="*/ 0 h 259556"/>
                <a:gd name="connsiteX0" fmla="*/ 0 w 2139949"/>
                <a:gd name="connsiteY0" fmla="*/ 171450 h 259556"/>
                <a:gd name="connsiteX1" fmla="*/ 40481 w 2139949"/>
                <a:gd name="connsiteY1" fmla="*/ 154781 h 259556"/>
                <a:gd name="connsiteX2" fmla="*/ 80962 w 2139949"/>
                <a:gd name="connsiteY2" fmla="*/ 259556 h 259556"/>
                <a:gd name="connsiteX3" fmla="*/ 150018 w 2139949"/>
                <a:gd name="connsiteY3" fmla="*/ 0 h 259556"/>
                <a:gd name="connsiteX4" fmla="*/ 2139949 w 2139949"/>
                <a:gd name="connsiteY4" fmla="*/ 0 h 259556"/>
                <a:gd name="connsiteX0" fmla="*/ 0 w 2466974"/>
                <a:gd name="connsiteY0" fmla="*/ 174625 h 262731"/>
                <a:gd name="connsiteX1" fmla="*/ 40481 w 2466974"/>
                <a:gd name="connsiteY1" fmla="*/ 157956 h 262731"/>
                <a:gd name="connsiteX2" fmla="*/ 80962 w 2466974"/>
                <a:gd name="connsiteY2" fmla="*/ 262731 h 262731"/>
                <a:gd name="connsiteX3" fmla="*/ 150018 w 2466974"/>
                <a:gd name="connsiteY3" fmla="*/ 3175 h 262731"/>
                <a:gd name="connsiteX4" fmla="*/ 2466974 w 2466974"/>
                <a:gd name="connsiteY4" fmla="*/ 0 h 262731"/>
                <a:gd name="connsiteX0" fmla="*/ 0 w 2146299"/>
                <a:gd name="connsiteY0" fmla="*/ 174625 h 262731"/>
                <a:gd name="connsiteX1" fmla="*/ 40481 w 2146299"/>
                <a:gd name="connsiteY1" fmla="*/ 157956 h 262731"/>
                <a:gd name="connsiteX2" fmla="*/ 80962 w 2146299"/>
                <a:gd name="connsiteY2" fmla="*/ 262731 h 262731"/>
                <a:gd name="connsiteX3" fmla="*/ 150018 w 2146299"/>
                <a:gd name="connsiteY3" fmla="*/ 3175 h 262731"/>
                <a:gd name="connsiteX4" fmla="*/ 2146299 w 2146299"/>
                <a:gd name="connsiteY4" fmla="*/ 0 h 262731"/>
                <a:gd name="connsiteX0" fmla="*/ 0 w 1450974"/>
                <a:gd name="connsiteY0" fmla="*/ 174625 h 262731"/>
                <a:gd name="connsiteX1" fmla="*/ 40481 w 1450974"/>
                <a:gd name="connsiteY1" fmla="*/ 157956 h 262731"/>
                <a:gd name="connsiteX2" fmla="*/ 80962 w 1450974"/>
                <a:gd name="connsiteY2" fmla="*/ 262731 h 262731"/>
                <a:gd name="connsiteX3" fmla="*/ 150018 w 1450974"/>
                <a:gd name="connsiteY3" fmla="*/ 3175 h 262731"/>
                <a:gd name="connsiteX4" fmla="*/ 1450974 w 1450974"/>
                <a:gd name="connsiteY4" fmla="*/ 0 h 262731"/>
                <a:gd name="connsiteX0" fmla="*/ 0 w 2044699"/>
                <a:gd name="connsiteY0" fmla="*/ 180975 h 269081"/>
                <a:gd name="connsiteX1" fmla="*/ 40481 w 2044699"/>
                <a:gd name="connsiteY1" fmla="*/ 164306 h 269081"/>
                <a:gd name="connsiteX2" fmla="*/ 80962 w 2044699"/>
                <a:gd name="connsiteY2" fmla="*/ 269081 h 269081"/>
                <a:gd name="connsiteX3" fmla="*/ 150018 w 2044699"/>
                <a:gd name="connsiteY3" fmla="*/ 9525 h 269081"/>
                <a:gd name="connsiteX4" fmla="*/ 2044699 w 2044699"/>
                <a:gd name="connsiteY4" fmla="*/ 0 h 269081"/>
                <a:gd name="connsiteX0" fmla="*/ 0 w 2044699"/>
                <a:gd name="connsiteY0" fmla="*/ 171450 h 259556"/>
                <a:gd name="connsiteX1" fmla="*/ 40481 w 2044699"/>
                <a:gd name="connsiteY1" fmla="*/ 154781 h 259556"/>
                <a:gd name="connsiteX2" fmla="*/ 80962 w 2044699"/>
                <a:gd name="connsiteY2" fmla="*/ 259556 h 259556"/>
                <a:gd name="connsiteX3" fmla="*/ 150018 w 2044699"/>
                <a:gd name="connsiteY3" fmla="*/ 0 h 259556"/>
                <a:gd name="connsiteX4" fmla="*/ 2044699 w 2044699"/>
                <a:gd name="connsiteY4" fmla="*/ 0 h 259556"/>
                <a:gd name="connsiteX0" fmla="*/ 0 w 1520824"/>
                <a:gd name="connsiteY0" fmla="*/ 171450 h 259556"/>
                <a:gd name="connsiteX1" fmla="*/ 40481 w 1520824"/>
                <a:gd name="connsiteY1" fmla="*/ 154781 h 259556"/>
                <a:gd name="connsiteX2" fmla="*/ 80962 w 1520824"/>
                <a:gd name="connsiteY2" fmla="*/ 259556 h 259556"/>
                <a:gd name="connsiteX3" fmla="*/ 150018 w 1520824"/>
                <a:gd name="connsiteY3" fmla="*/ 0 h 259556"/>
                <a:gd name="connsiteX4" fmla="*/ 1520824 w 1520824"/>
                <a:gd name="connsiteY4" fmla="*/ 0 h 259556"/>
                <a:gd name="connsiteX0" fmla="*/ 0 w 971549"/>
                <a:gd name="connsiteY0" fmla="*/ 171450 h 259556"/>
                <a:gd name="connsiteX1" fmla="*/ 40481 w 971549"/>
                <a:gd name="connsiteY1" fmla="*/ 154781 h 259556"/>
                <a:gd name="connsiteX2" fmla="*/ 80962 w 971549"/>
                <a:gd name="connsiteY2" fmla="*/ 259556 h 259556"/>
                <a:gd name="connsiteX3" fmla="*/ 150018 w 971549"/>
                <a:gd name="connsiteY3" fmla="*/ 0 h 259556"/>
                <a:gd name="connsiteX4" fmla="*/ 971549 w 971549"/>
                <a:gd name="connsiteY4" fmla="*/ 0 h 259556"/>
                <a:gd name="connsiteX0" fmla="*/ 0 w 517524"/>
                <a:gd name="connsiteY0" fmla="*/ 171450 h 259556"/>
                <a:gd name="connsiteX1" fmla="*/ 40481 w 517524"/>
                <a:gd name="connsiteY1" fmla="*/ 154781 h 259556"/>
                <a:gd name="connsiteX2" fmla="*/ 80962 w 517524"/>
                <a:gd name="connsiteY2" fmla="*/ 259556 h 259556"/>
                <a:gd name="connsiteX3" fmla="*/ 150018 w 517524"/>
                <a:gd name="connsiteY3" fmla="*/ 0 h 259556"/>
                <a:gd name="connsiteX4" fmla="*/ 517524 w 517524"/>
                <a:gd name="connsiteY4" fmla="*/ 0 h 259556"/>
                <a:gd name="connsiteX0" fmla="*/ 0 w 484187"/>
                <a:gd name="connsiteY0" fmla="*/ 171450 h 259556"/>
                <a:gd name="connsiteX1" fmla="*/ 40481 w 484187"/>
                <a:gd name="connsiteY1" fmla="*/ 154781 h 259556"/>
                <a:gd name="connsiteX2" fmla="*/ 80962 w 484187"/>
                <a:gd name="connsiteY2" fmla="*/ 259556 h 259556"/>
                <a:gd name="connsiteX3" fmla="*/ 150018 w 484187"/>
                <a:gd name="connsiteY3" fmla="*/ 0 h 259556"/>
                <a:gd name="connsiteX4" fmla="*/ 484187 w 484187"/>
                <a:gd name="connsiteY4" fmla="*/ 0 h 259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4187" h="259556">
                  <a:moveTo>
                    <a:pt x="0" y="171450"/>
                  </a:moveTo>
                  <a:lnTo>
                    <a:pt x="40481" y="154781"/>
                  </a:lnTo>
                  <a:lnTo>
                    <a:pt x="80962" y="259556"/>
                  </a:lnTo>
                  <a:lnTo>
                    <a:pt x="150018" y="0"/>
                  </a:lnTo>
                  <a:lnTo>
                    <a:pt x="484187" y="0"/>
                  </a:lnTo>
                </a:path>
              </a:pathLst>
            </a:cu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Rounded MT Bold" pitchFamily="34" charset="0"/>
              </a:endParaRPr>
            </a:p>
          </p:txBody>
        </p:sp>
        <p:sp>
          <p:nvSpPr>
            <p:cNvPr id="269" name="Freeform 268"/>
            <p:cNvSpPr/>
            <p:nvPr/>
          </p:nvSpPr>
          <p:spPr bwMode="auto">
            <a:xfrm>
              <a:off x="7664328" y="1078410"/>
              <a:ext cx="484187" cy="259556"/>
            </a:xfrm>
            <a:custGeom>
              <a:avLst/>
              <a:gdLst>
                <a:gd name="connsiteX0" fmla="*/ 0 w 397669"/>
                <a:gd name="connsiteY0" fmla="*/ 176212 h 259556"/>
                <a:gd name="connsiteX1" fmla="*/ 54769 w 397669"/>
                <a:gd name="connsiteY1" fmla="*/ 154781 h 259556"/>
                <a:gd name="connsiteX2" fmla="*/ 95250 w 397669"/>
                <a:gd name="connsiteY2" fmla="*/ 259556 h 259556"/>
                <a:gd name="connsiteX3" fmla="*/ 164306 w 397669"/>
                <a:gd name="connsiteY3" fmla="*/ 0 h 259556"/>
                <a:gd name="connsiteX4" fmla="*/ 397669 w 397669"/>
                <a:gd name="connsiteY4" fmla="*/ 0 h 259556"/>
                <a:gd name="connsiteX0" fmla="*/ 0 w 383381"/>
                <a:gd name="connsiteY0" fmla="*/ 171450 h 259556"/>
                <a:gd name="connsiteX1" fmla="*/ 40481 w 383381"/>
                <a:gd name="connsiteY1" fmla="*/ 154781 h 259556"/>
                <a:gd name="connsiteX2" fmla="*/ 80962 w 383381"/>
                <a:gd name="connsiteY2" fmla="*/ 259556 h 259556"/>
                <a:gd name="connsiteX3" fmla="*/ 150018 w 383381"/>
                <a:gd name="connsiteY3" fmla="*/ 0 h 259556"/>
                <a:gd name="connsiteX4" fmla="*/ 383381 w 383381"/>
                <a:gd name="connsiteY4" fmla="*/ 0 h 259556"/>
                <a:gd name="connsiteX0" fmla="*/ 0 w 821531"/>
                <a:gd name="connsiteY0" fmla="*/ 173831 h 261937"/>
                <a:gd name="connsiteX1" fmla="*/ 40481 w 821531"/>
                <a:gd name="connsiteY1" fmla="*/ 157162 h 261937"/>
                <a:gd name="connsiteX2" fmla="*/ 80962 w 821531"/>
                <a:gd name="connsiteY2" fmla="*/ 261937 h 261937"/>
                <a:gd name="connsiteX3" fmla="*/ 150018 w 821531"/>
                <a:gd name="connsiteY3" fmla="*/ 2381 h 261937"/>
                <a:gd name="connsiteX4" fmla="*/ 821531 w 821531"/>
                <a:gd name="connsiteY4" fmla="*/ 0 h 261937"/>
                <a:gd name="connsiteX0" fmla="*/ 0 w 831056"/>
                <a:gd name="connsiteY0" fmla="*/ 171450 h 259556"/>
                <a:gd name="connsiteX1" fmla="*/ 40481 w 831056"/>
                <a:gd name="connsiteY1" fmla="*/ 154781 h 259556"/>
                <a:gd name="connsiteX2" fmla="*/ 80962 w 831056"/>
                <a:gd name="connsiteY2" fmla="*/ 259556 h 259556"/>
                <a:gd name="connsiteX3" fmla="*/ 150018 w 831056"/>
                <a:gd name="connsiteY3" fmla="*/ 0 h 259556"/>
                <a:gd name="connsiteX4" fmla="*/ 831056 w 831056"/>
                <a:gd name="connsiteY4" fmla="*/ 4762 h 259556"/>
                <a:gd name="connsiteX0" fmla="*/ 0 w 835819"/>
                <a:gd name="connsiteY0" fmla="*/ 173831 h 261937"/>
                <a:gd name="connsiteX1" fmla="*/ 40481 w 835819"/>
                <a:gd name="connsiteY1" fmla="*/ 157162 h 261937"/>
                <a:gd name="connsiteX2" fmla="*/ 80962 w 835819"/>
                <a:gd name="connsiteY2" fmla="*/ 261937 h 261937"/>
                <a:gd name="connsiteX3" fmla="*/ 150018 w 835819"/>
                <a:gd name="connsiteY3" fmla="*/ 2381 h 261937"/>
                <a:gd name="connsiteX4" fmla="*/ 835819 w 835819"/>
                <a:gd name="connsiteY4" fmla="*/ 0 h 261937"/>
                <a:gd name="connsiteX0" fmla="*/ 0 w 835819"/>
                <a:gd name="connsiteY0" fmla="*/ 171450 h 259556"/>
                <a:gd name="connsiteX1" fmla="*/ 40481 w 835819"/>
                <a:gd name="connsiteY1" fmla="*/ 154781 h 259556"/>
                <a:gd name="connsiteX2" fmla="*/ 80962 w 835819"/>
                <a:gd name="connsiteY2" fmla="*/ 259556 h 259556"/>
                <a:gd name="connsiteX3" fmla="*/ 150018 w 835819"/>
                <a:gd name="connsiteY3" fmla="*/ 0 h 259556"/>
                <a:gd name="connsiteX4" fmla="*/ 835819 w 835819"/>
                <a:gd name="connsiteY4" fmla="*/ 1 h 259556"/>
                <a:gd name="connsiteX0" fmla="*/ 0 w 1409700"/>
                <a:gd name="connsiteY0" fmla="*/ 176212 h 264318"/>
                <a:gd name="connsiteX1" fmla="*/ 40481 w 1409700"/>
                <a:gd name="connsiteY1" fmla="*/ 159543 h 264318"/>
                <a:gd name="connsiteX2" fmla="*/ 80962 w 1409700"/>
                <a:gd name="connsiteY2" fmla="*/ 264318 h 264318"/>
                <a:gd name="connsiteX3" fmla="*/ 150018 w 1409700"/>
                <a:gd name="connsiteY3" fmla="*/ 4762 h 264318"/>
                <a:gd name="connsiteX4" fmla="*/ 1409700 w 1409700"/>
                <a:gd name="connsiteY4" fmla="*/ 0 h 264318"/>
                <a:gd name="connsiteX0" fmla="*/ 0 w 1416844"/>
                <a:gd name="connsiteY0" fmla="*/ 173831 h 261937"/>
                <a:gd name="connsiteX1" fmla="*/ 40481 w 1416844"/>
                <a:gd name="connsiteY1" fmla="*/ 157162 h 261937"/>
                <a:gd name="connsiteX2" fmla="*/ 80962 w 1416844"/>
                <a:gd name="connsiteY2" fmla="*/ 261937 h 261937"/>
                <a:gd name="connsiteX3" fmla="*/ 150018 w 1416844"/>
                <a:gd name="connsiteY3" fmla="*/ 2381 h 261937"/>
                <a:gd name="connsiteX4" fmla="*/ 1416844 w 1416844"/>
                <a:gd name="connsiteY4" fmla="*/ 0 h 261937"/>
                <a:gd name="connsiteX0" fmla="*/ 0 w 1423987"/>
                <a:gd name="connsiteY0" fmla="*/ 178594 h 266700"/>
                <a:gd name="connsiteX1" fmla="*/ 40481 w 1423987"/>
                <a:gd name="connsiteY1" fmla="*/ 161925 h 266700"/>
                <a:gd name="connsiteX2" fmla="*/ 80962 w 1423987"/>
                <a:gd name="connsiteY2" fmla="*/ 266700 h 266700"/>
                <a:gd name="connsiteX3" fmla="*/ 150018 w 1423987"/>
                <a:gd name="connsiteY3" fmla="*/ 7144 h 266700"/>
                <a:gd name="connsiteX4" fmla="*/ 1423987 w 1423987"/>
                <a:gd name="connsiteY4" fmla="*/ 0 h 266700"/>
                <a:gd name="connsiteX0" fmla="*/ 0 w 1428749"/>
                <a:gd name="connsiteY0" fmla="*/ 171450 h 259556"/>
                <a:gd name="connsiteX1" fmla="*/ 40481 w 1428749"/>
                <a:gd name="connsiteY1" fmla="*/ 154781 h 259556"/>
                <a:gd name="connsiteX2" fmla="*/ 80962 w 1428749"/>
                <a:gd name="connsiteY2" fmla="*/ 259556 h 259556"/>
                <a:gd name="connsiteX3" fmla="*/ 150018 w 1428749"/>
                <a:gd name="connsiteY3" fmla="*/ 0 h 259556"/>
                <a:gd name="connsiteX4" fmla="*/ 1428749 w 1428749"/>
                <a:gd name="connsiteY4" fmla="*/ 0 h 259556"/>
                <a:gd name="connsiteX0" fmla="*/ 0 w 2139949"/>
                <a:gd name="connsiteY0" fmla="*/ 171450 h 259556"/>
                <a:gd name="connsiteX1" fmla="*/ 40481 w 2139949"/>
                <a:gd name="connsiteY1" fmla="*/ 154781 h 259556"/>
                <a:gd name="connsiteX2" fmla="*/ 80962 w 2139949"/>
                <a:gd name="connsiteY2" fmla="*/ 259556 h 259556"/>
                <a:gd name="connsiteX3" fmla="*/ 150018 w 2139949"/>
                <a:gd name="connsiteY3" fmla="*/ 0 h 259556"/>
                <a:gd name="connsiteX4" fmla="*/ 2139949 w 2139949"/>
                <a:gd name="connsiteY4" fmla="*/ 0 h 259556"/>
                <a:gd name="connsiteX0" fmla="*/ 0 w 2466974"/>
                <a:gd name="connsiteY0" fmla="*/ 174625 h 262731"/>
                <a:gd name="connsiteX1" fmla="*/ 40481 w 2466974"/>
                <a:gd name="connsiteY1" fmla="*/ 157956 h 262731"/>
                <a:gd name="connsiteX2" fmla="*/ 80962 w 2466974"/>
                <a:gd name="connsiteY2" fmla="*/ 262731 h 262731"/>
                <a:gd name="connsiteX3" fmla="*/ 150018 w 2466974"/>
                <a:gd name="connsiteY3" fmla="*/ 3175 h 262731"/>
                <a:gd name="connsiteX4" fmla="*/ 2466974 w 2466974"/>
                <a:gd name="connsiteY4" fmla="*/ 0 h 262731"/>
                <a:gd name="connsiteX0" fmla="*/ 0 w 2146299"/>
                <a:gd name="connsiteY0" fmla="*/ 174625 h 262731"/>
                <a:gd name="connsiteX1" fmla="*/ 40481 w 2146299"/>
                <a:gd name="connsiteY1" fmla="*/ 157956 h 262731"/>
                <a:gd name="connsiteX2" fmla="*/ 80962 w 2146299"/>
                <a:gd name="connsiteY2" fmla="*/ 262731 h 262731"/>
                <a:gd name="connsiteX3" fmla="*/ 150018 w 2146299"/>
                <a:gd name="connsiteY3" fmla="*/ 3175 h 262731"/>
                <a:gd name="connsiteX4" fmla="*/ 2146299 w 2146299"/>
                <a:gd name="connsiteY4" fmla="*/ 0 h 262731"/>
                <a:gd name="connsiteX0" fmla="*/ 0 w 1450974"/>
                <a:gd name="connsiteY0" fmla="*/ 174625 h 262731"/>
                <a:gd name="connsiteX1" fmla="*/ 40481 w 1450974"/>
                <a:gd name="connsiteY1" fmla="*/ 157956 h 262731"/>
                <a:gd name="connsiteX2" fmla="*/ 80962 w 1450974"/>
                <a:gd name="connsiteY2" fmla="*/ 262731 h 262731"/>
                <a:gd name="connsiteX3" fmla="*/ 150018 w 1450974"/>
                <a:gd name="connsiteY3" fmla="*/ 3175 h 262731"/>
                <a:gd name="connsiteX4" fmla="*/ 1450974 w 1450974"/>
                <a:gd name="connsiteY4" fmla="*/ 0 h 262731"/>
                <a:gd name="connsiteX0" fmla="*/ 0 w 2044699"/>
                <a:gd name="connsiteY0" fmla="*/ 180975 h 269081"/>
                <a:gd name="connsiteX1" fmla="*/ 40481 w 2044699"/>
                <a:gd name="connsiteY1" fmla="*/ 164306 h 269081"/>
                <a:gd name="connsiteX2" fmla="*/ 80962 w 2044699"/>
                <a:gd name="connsiteY2" fmla="*/ 269081 h 269081"/>
                <a:gd name="connsiteX3" fmla="*/ 150018 w 2044699"/>
                <a:gd name="connsiteY3" fmla="*/ 9525 h 269081"/>
                <a:gd name="connsiteX4" fmla="*/ 2044699 w 2044699"/>
                <a:gd name="connsiteY4" fmla="*/ 0 h 269081"/>
                <a:gd name="connsiteX0" fmla="*/ 0 w 2044699"/>
                <a:gd name="connsiteY0" fmla="*/ 171450 h 259556"/>
                <a:gd name="connsiteX1" fmla="*/ 40481 w 2044699"/>
                <a:gd name="connsiteY1" fmla="*/ 154781 h 259556"/>
                <a:gd name="connsiteX2" fmla="*/ 80962 w 2044699"/>
                <a:gd name="connsiteY2" fmla="*/ 259556 h 259556"/>
                <a:gd name="connsiteX3" fmla="*/ 150018 w 2044699"/>
                <a:gd name="connsiteY3" fmla="*/ 0 h 259556"/>
                <a:gd name="connsiteX4" fmla="*/ 2044699 w 2044699"/>
                <a:gd name="connsiteY4" fmla="*/ 0 h 259556"/>
                <a:gd name="connsiteX0" fmla="*/ 0 w 1520824"/>
                <a:gd name="connsiteY0" fmla="*/ 171450 h 259556"/>
                <a:gd name="connsiteX1" fmla="*/ 40481 w 1520824"/>
                <a:gd name="connsiteY1" fmla="*/ 154781 h 259556"/>
                <a:gd name="connsiteX2" fmla="*/ 80962 w 1520824"/>
                <a:gd name="connsiteY2" fmla="*/ 259556 h 259556"/>
                <a:gd name="connsiteX3" fmla="*/ 150018 w 1520824"/>
                <a:gd name="connsiteY3" fmla="*/ 0 h 259556"/>
                <a:gd name="connsiteX4" fmla="*/ 1520824 w 1520824"/>
                <a:gd name="connsiteY4" fmla="*/ 0 h 259556"/>
                <a:gd name="connsiteX0" fmla="*/ 0 w 971549"/>
                <a:gd name="connsiteY0" fmla="*/ 171450 h 259556"/>
                <a:gd name="connsiteX1" fmla="*/ 40481 w 971549"/>
                <a:gd name="connsiteY1" fmla="*/ 154781 h 259556"/>
                <a:gd name="connsiteX2" fmla="*/ 80962 w 971549"/>
                <a:gd name="connsiteY2" fmla="*/ 259556 h 259556"/>
                <a:gd name="connsiteX3" fmla="*/ 150018 w 971549"/>
                <a:gd name="connsiteY3" fmla="*/ 0 h 259556"/>
                <a:gd name="connsiteX4" fmla="*/ 971549 w 971549"/>
                <a:gd name="connsiteY4" fmla="*/ 0 h 259556"/>
                <a:gd name="connsiteX0" fmla="*/ 0 w 517524"/>
                <a:gd name="connsiteY0" fmla="*/ 171450 h 259556"/>
                <a:gd name="connsiteX1" fmla="*/ 40481 w 517524"/>
                <a:gd name="connsiteY1" fmla="*/ 154781 h 259556"/>
                <a:gd name="connsiteX2" fmla="*/ 80962 w 517524"/>
                <a:gd name="connsiteY2" fmla="*/ 259556 h 259556"/>
                <a:gd name="connsiteX3" fmla="*/ 150018 w 517524"/>
                <a:gd name="connsiteY3" fmla="*/ 0 h 259556"/>
                <a:gd name="connsiteX4" fmla="*/ 517524 w 517524"/>
                <a:gd name="connsiteY4" fmla="*/ 0 h 259556"/>
                <a:gd name="connsiteX0" fmla="*/ 0 w 484187"/>
                <a:gd name="connsiteY0" fmla="*/ 171450 h 259556"/>
                <a:gd name="connsiteX1" fmla="*/ 40481 w 484187"/>
                <a:gd name="connsiteY1" fmla="*/ 154781 h 259556"/>
                <a:gd name="connsiteX2" fmla="*/ 80962 w 484187"/>
                <a:gd name="connsiteY2" fmla="*/ 259556 h 259556"/>
                <a:gd name="connsiteX3" fmla="*/ 150018 w 484187"/>
                <a:gd name="connsiteY3" fmla="*/ 0 h 259556"/>
                <a:gd name="connsiteX4" fmla="*/ 484187 w 484187"/>
                <a:gd name="connsiteY4" fmla="*/ 0 h 259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4187" h="259556">
                  <a:moveTo>
                    <a:pt x="0" y="171450"/>
                  </a:moveTo>
                  <a:lnTo>
                    <a:pt x="40481" y="154781"/>
                  </a:lnTo>
                  <a:lnTo>
                    <a:pt x="80962" y="259556"/>
                  </a:lnTo>
                  <a:lnTo>
                    <a:pt x="150018" y="0"/>
                  </a:lnTo>
                  <a:lnTo>
                    <a:pt x="484187" y="0"/>
                  </a:lnTo>
                </a:path>
              </a:pathLst>
            </a:cu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Rounded MT Bold" pitchFamily="34" charset="0"/>
              </a:endParaRPr>
            </a:p>
          </p:txBody>
        </p:sp>
        <p:sp>
          <p:nvSpPr>
            <p:cNvPr id="270" name="Freeform 269"/>
            <p:cNvSpPr/>
            <p:nvPr/>
          </p:nvSpPr>
          <p:spPr bwMode="auto">
            <a:xfrm>
              <a:off x="7831665" y="1404985"/>
              <a:ext cx="329406" cy="259556"/>
            </a:xfrm>
            <a:custGeom>
              <a:avLst/>
              <a:gdLst>
                <a:gd name="connsiteX0" fmla="*/ 0 w 397669"/>
                <a:gd name="connsiteY0" fmla="*/ 176212 h 259556"/>
                <a:gd name="connsiteX1" fmla="*/ 54769 w 397669"/>
                <a:gd name="connsiteY1" fmla="*/ 154781 h 259556"/>
                <a:gd name="connsiteX2" fmla="*/ 95250 w 397669"/>
                <a:gd name="connsiteY2" fmla="*/ 259556 h 259556"/>
                <a:gd name="connsiteX3" fmla="*/ 164306 w 397669"/>
                <a:gd name="connsiteY3" fmla="*/ 0 h 259556"/>
                <a:gd name="connsiteX4" fmla="*/ 397669 w 397669"/>
                <a:gd name="connsiteY4" fmla="*/ 0 h 259556"/>
                <a:gd name="connsiteX0" fmla="*/ 0 w 383381"/>
                <a:gd name="connsiteY0" fmla="*/ 171450 h 259556"/>
                <a:gd name="connsiteX1" fmla="*/ 40481 w 383381"/>
                <a:gd name="connsiteY1" fmla="*/ 154781 h 259556"/>
                <a:gd name="connsiteX2" fmla="*/ 80962 w 383381"/>
                <a:gd name="connsiteY2" fmla="*/ 259556 h 259556"/>
                <a:gd name="connsiteX3" fmla="*/ 150018 w 383381"/>
                <a:gd name="connsiteY3" fmla="*/ 0 h 259556"/>
                <a:gd name="connsiteX4" fmla="*/ 383381 w 383381"/>
                <a:gd name="connsiteY4" fmla="*/ 0 h 259556"/>
                <a:gd name="connsiteX0" fmla="*/ 0 w 821531"/>
                <a:gd name="connsiteY0" fmla="*/ 173831 h 261937"/>
                <a:gd name="connsiteX1" fmla="*/ 40481 w 821531"/>
                <a:gd name="connsiteY1" fmla="*/ 157162 h 261937"/>
                <a:gd name="connsiteX2" fmla="*/ 80962 w 821531"/>
                <a:gd name="connsiteY2" fmla="*/ 261937 h 261937"/>
                <a:gd name="connsiteX3" fmla="*/ 150018 w 821531"/>
                <a:gd name="connsiteY3" fmla="*/ 2381 h 261937"/>
                <a:gd name="connsiteX4" fmla="*/ 821531 w 821531"/>
                <a:gd name="connsiteY4" fmla="*/ 0 h 261937"/>
                <a:gd name="connsiteX0" fmla="*/ 0 w 831056"/>
                <a:gd name="connsiteY0" fmla="*/ 171450 h 259556"/>
                <a:gd name="connsiteX1" fmla="*/ 40481 w 831056"/>
                <a:gd name="connsiteY1" fmla="*/ 154781 h 259556"/>
                <a:gd name="connsiteX2" fmla="*/ 80962 w 831056"/>
                <a:gd name="connsiteY2" fmla="*/ 259556 h 259556"/>
                <a:gd name="connsiteX3" fmla="*/ 150018 w 831056"/>
                <a:gd name="connsiteY3" fmla="*/ 0 h 259556"/>
                <a:gd name="connsiteX4" fmla="*/ 831056 w 831056"/>
                <a:gd name="connsiteY4" fmla="*/ 4762 h 259556"/>
                <a:gd name="connsiteX0" fmla="*/ 0 w 835819"/>
                <a:gd name="connsiteY0" fmla="*/ 173831 h 261937"/>
                <a:gd name="connsiteX1" fmla="*/ 40481 w 835819"/>
                <a:gd name="connsiteY1" fmla="*/ 157162 h 261937"/>
                <a:gd name="connsiteX2" fmla="*/ 80962 w 835819"/>
                <a:gd name="connsiteY2" fmla="*/ 261937 h 261937"/>
                <a:gd name="connsiteX3" fmla="*/ 150018 w 835819"/>
                <a:gd name="connsiteY3" fmla="*/ 2381 h 261937"/>
                <a:gd name="connsiteX4" fmla="*/ 835819 w 835819"/>
                <a:gd name="connsiteY4" fmla="*/ 0 h 261937"/>
                <a:gd name="connsiteX0" fmla="*/ 0 w 835819"/>
                <a:gd name="connsiteY0" fmla="*/ 171450 h 259556"/>
                <a:gd name="connsiteX1" fmla="*/ 40481 w 835819"/>
                <a:gd name="connsiteY1" fmla="*/ 154781 h 259556"/>
                <a:gd name="connsiteX2" fmla="*/ 80962 w 835819"/>
                <a:gd name="connsiteY2" fmla="*/ 259556 h 259556"/>
                <a:gd name="connsiteX3" fmla="*/ 150018 w 835819"/>
                <a:gd name="connsiteY3" fmla="*/ 0 h 259556"/>
                <a:gd name="connsiteX4" fmla="*/ 835819 w 835819"/>
                <a:gd name="connsiteY4" fmla="*/ 1 h 259556"/>
                <a:gd name="connsiteX0" fmla="*/ 0 w 1409700"/>
                <a:gd name="connsiteY0" fmla="*/ 176212 h 264318"/>
                <a:gd name="connsiteX1" fmla="*/ 40481 w 1409700"/>
                <a:gd name="connsiteY1" fmla="*/ 159543 h 264318"/>
                <a:gd name="connsiteX2" fmla="*/ 80962 w 1409700"/>
                <a:gd name="connsiteY2" fmla="*/ 264318 h 264318"/>
                <a:gd name="connsiteX3" fmla="*/ 150018 w 1409700"/>
                <a:gd name="connsiteY3" fmla="*/ 4762 h 264318"/>
                <a:gd name="connsiteX4" fmla="*/ 1409700 w 1409700"/>
                <a:gd name="connsiteY4" fmla="*/ 0 h 264318"/>
                <a:gd name="connsiteX0" fmla="*/ 0 w 1416844"/>
                <a:gd name="connsiteY0" fmla="*/ 173831 h 261937"/>
                <a:gd name="connsiteX1" fmla="*/ 40481 w 1416844"/>
                <a:gd name="connsiteY1" fmla="*/ 157162 h 261937"/>
                <a:gd name="connsiteX2" fmla="*/ 80962 w 1416844"/>
                <a:gd name="connsiteY2" fmla="*/ 261937 h 261937"/>
                <a:gd name="connsiteX3" fmla="*/ 150018 w 1416844"/>
                <a:gd name="connsiteY3" fmla="*/ 2381 h 261937"/>
                <a:gd name="connsiteX4" fmla="*/ 1416844 w 1416844"/>
                <a:gd name="connsiteY4" fmla="*/ 0 h 261937"/>
                <a:gd name="connsiteX0" fmla="*/ 0 w 1423987"/>
                <a:gd name="connsiteY0" fmla="*/ 178594 h 266700"/>
                <a:gd name="connsiteX1" fmla="*/ 40481 w 1423987"/>
                <a:gd name="connsiteY1" fmla="*/ 161925 h 266700"/>
                <a:gd name="connsiteX2" fmla="*/ 80962 w 1423987"/>
                <a:gd name="connsiteY2" fmla="*/ 266700 h 266700"/>
                <a:gd name="connsiteX3" fmla="*/ 150018 w 1423987"/>
                <a:gd name="connsiteY3" fmla="*/ 7144 h 266700"/>
                <a:gd name="connsiteX4" fmla="*/ 1423987 w 1423987"/>
                <a:gd name="connsiteY4" fmla="*/ 0 h 266700"/>
                <a:gd name="connsiteX0" fmla="*/ 0 w 1428749"/>
                <a:gd name="connsiteY0" fmla="*/ 171450 h 259556"/>
                <a:gd name="connsiteX1" fmla="*/ 40481 w 1428749"/>
                <a:gd name="connsiteY1" fmla="*/ 154781 h 259556"/>
                <a:gd name="connsiteX2" fmla="*/ 80962 w 1428749"/>
                <a:gd name="connsiteY2" fmla="*/ 259556 h 259556"/>
                <a:gd name="connsiteX3" fmla="*/ 150018 w 1428749"/>
                <a:gd name="connsiteY3" fmla="*/ 0 h 259556"/>
                <a:gd name="connsiteX4" fmla="*/ 1428749 w 1428749"/>
                <a:gd name="connsiteY4" fmla="*/ 0 h 259556"/>
                <a:gd name="connsiteX0" fmla="*/ 0 w 2139949"/>
                <a:gd name="connsiteY0" fmla="*/ 171450 h 259556"/>
                <a:gd name="connsiteX1" fmla="*/ 40481 w 2139949"/>
                <a:gd name="connsiteY1" fmla="*/ 154781 h 259556"/>
                <a:gd name="connsiteX2" fmla="*/ 80962 w 2139949"/>
                <a:gd name="connsiteY2" fmla="*/ 259556 h 259556"/>
                <a:gd name="connsiteX3" fmla="*/ 150018 w 2139949"/>
                <a:gd name="connsiteY3" fmla="*/ 0 h 259556"/>
                <a:gd name="connsiteX4" fmla="*/ 2139949 w 2139949"/>
                <a:gd name="connsiteY4" fmla="*/ 0 h 259556"/>
                <a:gd name="connsiteX0" fmla="*/ 0 w 2466974"/>
                <a:gd name="connsiteY0" fmla="*/ 174625 h 262731"/>
                <a:gd name="connsiteX1" fmla="*/ 40481 w 2466974"/>
                <a:gd name="connsiteY1" fmla="*/ 157956 h 262731"/>
                <a:gd name="connsiteX2" fmla="*/ 80962 w 2466974"/>
                <a:gd name="connsiteY2" fmla="*/ 262731 h 262731"/>
                <a:gd name="connsiteX3" fmla="*/ 150018 w 2466974"/>
                <a:gd name="connsiteY3" fmla="*/ 3175 h 262731"/>
                <a:gd name="connsiteX4" fmla="*/ 2466974 w 2466974"/>
                <a:gd name="connsiteY4" fmla="*/ 0 h 262731"/>
                <a:gd name="connsiteX0" fmla="*/ 0 w 2146299"/>
                <a:gd name="connsiteY0" fmla="*/ 174625 h 262731"/>
                <a:gd name="connsiteX1" fmla="*/ 40481 w 2146299"/>
                <a:gd name="connsiteY1" fmla="*/ 157956 h 262731"/>
                <a:gd name="connsiteX2" fmla="*/ 80962 w 2146299"/>
                <a:gd name="connsiteY2" fmla="*/ 262731 h 262731"/>
                <a:gd name="connsiteX3" fmla="*/ 150018 w 2146299"/>
                <a:gd name="connsiteY3" fmla="*/ 3175 h 262731"/>
                <a:gd name="connsiteX4" fmla="*/ 2146299 w 2146299"/>
                <a:gd name="connsiteY4" fmla="*/ 0 h 262731"/>
                <a:gd name="connsiteX0" fmla="*/ 0 w 1450974"/>
                <a:gd name="connsiteY0" fmla="*/ 174625 h 262731"/>
                <a:gd name="connsiteX1" fmla="*/ 40481 w 1450974"/>
                <a:gd name="connsiteY1" fmla="*/ 157956 h 262731"/>
                <a:gd name="connsiteX2" fmla="*/ 80962 w 1450974"/>
                <a:gd name="connsiteY2" fmla="*/ 262731 h 262731"/>
                <a:gd name="connsiteX3" fmla="*/ 150018 w 1450974"/>
                <a:gd name="connsiteY3" fmla="*/ 3175 h 262731"/>
                <a:gd name="connsiteX4" fmla="*/ 1450974 w 1450974"/>
                <a:gd name="connsiteY4" fmla="*/ 0 h 262731"/>
                <a:gd name="connsiteX0" fmla="*/ 0 w 2044699"/>
                <a:gd name="connsiteY0" fmla="*/ 180975 h 269081"/>
                <a:gd name="connsiteX1" fmla="*/ 40481 w 2044699"/>
                <a:gd name="connsiteY1" fmla="*/ 164306 h 269081"/>
                <a:gd name="connsiteX2" fmla="*/ 80962 w 2044699"/>
                <a:gd name="connsiteY2" fmla="*/ 269081 h 269081"/>
                <a:gd name="connsiteX3" fmla="*/ 150018 w 2044699"/>
                <a:gd name="connsiteY3" fmla="*/ 9525 h 269081"/>
                <a:gd name="connsiteX4" fmla="*/ 2044699 w 2044699"/>
                <a:gd name="connsiteY4" fmla="*/ 0 h 269081"/>
                <a:gd name="connsiteX0" fmla="*/ 0 w 2044699"/>
                <a:gd name="connsiteY0" fmla="*/ 171450 h 259556"/>
                <a:gd name="connsiteX1" fmla="*/ 40481 w 2044699"/>
                <a:gd name="connsiteY1" fmla="*/ 154781 h 259556"/>
                <a:gd name="connsiteX2" fmla="*/ 80962 w 2044699"/>
                <a:gd name="connsiteY2" fmla="*/ 259556 h 259556"/>
                <a:gd name="connsiteX3" fmla="*/ 150018 w 2044699"/>
                <a:gd name="connsiteY3" fmla="*/ 0 h 259556"/>
                <a:gd name="connsiteX4" fmla="*/ 2044699 w 2044699"/>
                <a:gd name="connsiteY4" fmla="*/ 0 h 259556"/>
                <a:gd name="connsiteX0" fmla="*/ 0 w 1520824"/>
                <a:gd name="connsiteY0" fmla="*/ 171450 h 259556"/>
                <a:gd name="connsiteX1" fmla="*/ 40481 w 1520824"/>
                <a:gd name="connsiteY1" fmla="*/ 154781 h 259556"/>
                <a:gd name="connsiteX2" fmla="*/ 80962 w 1520824"/>
                <a:gd name="connsiteY2" fmla="*/ 259556 h 259556"/>
                <a:gd name="connsiteX3" fmla="*/ 150018 w 1520824"/>
                <a:gd name="connsiteY3" fmla="*/ 0 h 259556"/>
                <a:gd name="connsiteX4" fmla="*/ 1520824 w 1520824"/>
                <a:gd name="connsiteY4" fmla="*/ 0 h 259556"/>
                <a:gd name="connsiteX0" fmla="*/ 0 w 971549"/>
                <a:gd name="connsiteY0" fmla="*/ 171450 h 259556"/>
                <a:gd name="connsiteX1" fmla="*/ 40481 w 971549"/>
                <a:gd name="connsiteY1" fmla="*/ 154781 h 259556"/>
                <a:gd name="connsiteX2" fmla="*/ 80962 w 971549"/>
                <a:gd name="connsiteY2" fmla="*/ 259556 h 259556"/>
                <a:gd name="connsiteX3" fmla="*/ 150018 w 971549"/>
                <a:gd name="connsiteY3" fmla="*/ 0 h 259556"/>
                <a:gd name="connsiteX4" fmla="*/ 971549 w 971549"/>
                <a:gd name="connsiteY4" fmla="*/ 0 h 259556"/>
                <a:gd name="connsiteX0" fmla="*/ 0 w 517524"/>
                <a:gd name="connsiteY0" fmla="*/ 171450 h 259556"/>
                <a:gd name="connsiteX1" fmla="*/ 40481 w 517524"/>
                <a:gd name="connsiteY1" fmla="*/ 154781 h 259556"/>
                <a:gd name="connsiteX2" fmla="*/ 80962 w 517524"/>
                <a:gd name="connsiteY2" fmla="*/ 259556 h 259556"/>
                <a:gd name="connsiteX3" fmla="*/ 150018 w 517524"/>
                <a:gd name="connsiteY3" fmla="*/ 0 h 259556"/>
                <a:gd name="connsiteX4" fmla="*/ 517524 w 517524"/>
                <a:gd name="connsiteY4" fmla="*/ 0 h 259556"/>
                <a:gd name="connsiteX0" fmla="*/ 0 w 484187"/>
                <a:gd name="connsiteY0" fmla="*/ 171450 h 259556"/>
                <a:gd name="connsiteX1" fmla="*/ 40481 w 484187"/>
                <a:gd name="connsiteY1" fmla="*/ 154781 h 259556"/>
                <a:gd name="connsiteX2" fmla="*/ 80962 w 484187"/>
                <a:gd name="connsiteY2" fmla="*/ 259556 h 259556"/>
                <a:gd name="connsiteX3" fmla="*/ 150018 w 484187"/>
                <a:gd name="connsiteY3" fmla="*/ 0 h 259556"/>
                <a:gd name="connsiteX4" fmla="*/ 484187 w 484187"/>
                <a:gd name="connsiteY4" fmla="*/ 0 h 259556"/>
                <a:gd name="connsiteX0" fmla="*/ 0 w 329406"/>
                <a:gd name="connsiteY0" fmla="*/ 171450 h 259556"/>
                <a:gd name="connsiteX1" fmla="*/ 40481 w 329406"/>
                <a:gd name="connsiteY1" fmla="*/ 154781 h 259556"/>
                <a:gd name="connsiteX2" fmla="*/ 80962 w 329406"/>
                <a:gd name="connsiteY2" fmla="*/ 259556 h 259556"/>
                <a:gd name="connsiteX3" fmla="*/ 150018 w 329406"/>
                <a:gd name="connsiteY3" fmla="*/ 0 h 259556"/>
                <a:gd name="connsiteX4" fmla="*/ 329406 w 329406"/>
                <a:gd name="connsiteY4" fmla="*/ 0 h 259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406" h="259556">
                  <a:moveTo>
                    <a:pt x="0" y="171450"/>
                  </a:moveTo>
                  <a:lnTo>
                    <a:pt x="40481" y="154781"/>
                  </a:lnTo>
                  <a:lnTo>
                    <a:pt x="80962" y="259556"/>
                  </a:lnTo>
                  <a:lnTo>
                    <a:pt x="150018" y="0"/>
                  </a:lnTo>
                  <a:lnTo>
                    <a:pt x="329406" y="0"/>
                  </a:lnTo>
                </a:path>
              </a:pathLst>
            </a:cu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Rounded MT Bold" pitchFamily="34" charset="0"/>
              </a:endParaRPr>
            </a:p>
          </p:txBody>
        </p:sp>
      </p:grpSp>
      <p:sp>
        <p:nvSpPr>
          <p:cNvPr id="254" name="Rectangle 9"/>
          <p:cNvSpPr>
            <a:spLocks noChangeArrowheads="1"/>
          </p:cNvSpPr>
          <p:nvPr/>
        </p:nvSpPr>
        <p:spPr bwMode="auto">
          <a:xfrm>
            <a:off x="513129" y="274957"/>
            <a:ext cx="6875979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508000" algn="l"/>
              </a:tabLst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Q. Name the type of quadrilateral formed</a:t>
            </a:r>
            <a:r>
              <a:rPr kumimoji="0" lang="en-US" sz="1600" b="1" i="0" u="none" strike="noStrike" kern="0" cap="none" spc="0" normalizeH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, if any, by the </a:t>
            </a:r>
          </a:p>
          <a:p>
            <a:pPr marL="0" marR="0" lvl="0" indent="0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508000" algn="l"/>
              </a:tabLst>
              <a:defRPr/>
            </a:pP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  </a:t>
            </a:r>
            <a:r>
              <a:rPr kumimoji="0" lang="en-US" sz="1600" b="1" i="0" u="none" strike="noStrike" kern="0" cap="none" spc="0" normalizeH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following points, and give reasons for your Answer.</a:t>
            </a:r>
            <a:endParaRPr lang="en-US" sz="1600" b="1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3215817" y="1085124"/>
            <a:ext cx="970509" cy="30426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</p:txBody>
      </p:sp>
      <p:sp>
        <p:nvSpPr>
          <p:cNvPr id="16" name="Rounded Rectangle 15"/>
          <p:cNvSpPr/>
          <p:nvPr/>
        </p:nvSpPr>
        <p:spPr>
          <a:xfrm>
            <a:off x="1185258" y="1109858"/>
            <a:ext cx="1002508" cy="30426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  <a:p>
            <a:pPr algn="l"/>
            <a:endParaRPr lang="en-US" sz="1600" dirty="0" smtClean="0"/>
          </a:p>
          <a:p>
            <a:pPr algn="l"/>
            <a:endParaRPr lang="en-US" sz="1600" dirty="0"/>
          </a:p>
        </p:txBody>
      </p:sp>
      <p:sp>
        <p:nvSpPr>
          <p:cNvPr id="17" name="Rounded Rectangle 16"/>
          <p:cNvSpPr/>
          <p:nvPr/>
        </p:nvSpPr>
        <p:spPr>
          <a:xfrm>
            <a:off x="1185353" y="1109248"/>
            <a:ext cx="1003405" cy="29573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 dirty="0"/>
          </a:p>
        </p:txBody>
      </p:sp>
      <p:sp>
        <p:nvSpPr>
          <p:cNvPr id="18" name="Rounded Rectangle 17"/>
          <p:cNvSpPr/>
          <p:nvPr/>
        </p:nvSpPr>
        <p:spPr>
          <a:xfrm>
            <a:off x="4220639" y="1069788"/>
            <a:ext cx="1111314" cy="334694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 dirty="0"/>
          </a:p>
        </p:txBody>
      </p:sp>
      <p:sp>
        <p:nvSpPr>
          <p:cNvPr id="19" name="AutoShape 30"/>
          <p:cNvSpPr>
            <a:spLocks noChangeArrowheads="1"/>
          </p:cNvSpPr>
          <p:nvPr/>
        </p:nvSpPr>
        <p:spPr bwMode="auto">
          <a:xfrm>
            <a:off x="4860795" y="2330100"/>
            <a:ext cx="3290644" cy="57800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65131" y="2862937"/>
            <a:ext cx="13532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 AD  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161791" y="2879488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85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>
            <a:off x="4516867" y="1480369"/>
            <a:ext cx="0" cy="3302361"/>
          </a:xfrm>
          <a:prstGeom prst="line">
            <a:avLst/>
          </a:prstGeom>
          <a:ln w="28575">
            <a:solidFill>
              <a:schemeClr val="tx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4520580" y="1457568"/>
            <a:ext cx="40805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      As AC + BC = AB,  </a:t>
            </a:r>
          </a:p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   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A–C–B </a:t>
            </a:r>
          </a:p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      </a:t>
            </a:r>
            <a:r>
              <a:rPr lang="en-US" sz="1600" b="1" kern="0" dirty="0" err="1" smtClean="0">
                <a:solidFill>
                  <a:sysClr val="windowText" lastClr="000000"/>
                </a:solidFill>
                <a:latin typeface="Bookman Old Style" pitchFamily="18" charset="0"/>
              </a:rPr>
              <a:t>i.e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 points A, B, C are collinear.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4848172" y="2331598"/>
            <a:ext cx="34011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The given points do not form </a:t>
            </a:r>
          </a:p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any quadrilateral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502479" y="795823"/>
            <a:ext cx="5341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(ii) </a:t>
            </a:r>
            <a:endParaRPr lang="en-IN" sz="1600" b="1" dirty="0">
              <a:solidFill>
                <a:srgbClr val="0000FF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1137488" y="1071148"/>
            <a:ext cx="12108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 (–3, 5), 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250567" y="1071148"/>
            <a:ext cx="103614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B (3, 1),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194089" y="1071148"/>
            <a:ext cx="10671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C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(0, 3),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176263" y="1071148"/>
            <a:ext cx="11556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D (–1, –4)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550036" y="1088392"/>
            <a:ext cx="5886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Sol.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884138" y="795823"/>
            <a:ext cx="36715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(–3, 5), (3, 1), (0, 3), (–1, –4)</a:t>
            </a:r>
            <a:endParaRPr lang="en-IN" sz="1600" b="1" dirty="0">
              <a:solidFill>
                <a:srgbClr val="0000FF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0" name="Rectangular Callout 109"/>
          <p:cNvSpPr/>
          <p:nvPr/>
        </p:nvSpPr>
        <p:spPr>
          <a:xfrm>
            <a:off x="1448136" y="580897"/>
            <a:ext cx="1672817" cy="418447"/>
          </a:xfrm>
          <a:prstGeom prst="wedgeRectCallout">
            <a:avLst>
              <a:gd name="adj1" fmla="val -55508"/>
              <a:gd name="adj2" fmla="val 94290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1" name="Rectangular Callout 110"/>
          <p:cNvSpPr/>
          <p:nvPr/>
        </p:nvSpPr>
        <p:spPr>
          <a:xfrm>
            <a:off x="5065002" y="1444125"/>
            <a:ext cx="1635118" cy="380406"/>
          </a:xfrm>
          <a:prstGeom prst="wedgeRectCallout">
            <a:avLst>
              <a:gd name="adj1" fmla="val -98771"/>
              <a:gd name="adj2" fmla="val -80012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2" name="Rectangle 111"/>
          <p:cNvSpPr/>
          <p:nvPr/>
        </p:nvSpPr>
        <p:spPr>
          <a:xfrm>
            <a:off x="1515352" y="639035"/>
            <a:ext cx="766811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3" name="Rectangle 112"/>
          <p:cNvSpPr/>
          <p:nvPr/>
        </p:nvSpPr>
        <p:spPr>
          <a:xfrm>
            <a:off x="2348289" y="640089"/>
            <a:ext cx="722370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4" name="Rectangle 113"/>
          <p:cNvSpPr/>
          <p:nvPr/>
        </p:nvSpPr>
        <p:spPr>
          <a:xfrm>
            <a:off x="5115405" y="1517808"/>
            <a:ext cx="744259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5" name="Rectangle 114"/>
          <p:cNvSpPr/>
          <p:nvPr/>
        </p:nvSpPr>
        <p:spPr>
          <a:xfrm>
            <a:off x="5908008" y="1515447"/>
            <a:ext cx="766811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6" name="Rectangle 115"/>
          <p:cNvSpPr/>
          <p:nvPr/>
        </p:nvSpPr>
        <p:spPr>
          <a:xfrm>
            <a:off x="1454826" y="601257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–3,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311277" y="601257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5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5050262" y="1474040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–1,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5845659" y="1474040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–4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0" name="Rectangular Callout 119"/>
          <p:cNvSpPr/>
          <p:nvPr/>
        </p:nvSpPr>
        <p:spPr>
          <a:xfrm>
            <a:off x="794478" y="1521680"/>
            <a:ext cx="1635118" cy="506321"/>
          </a:xfrm>
          <a:prstGeom prst="wedgeRectCallout">
            <a:avLst>
              <a:gd name="adj1" fmla="val -21596"/>
              <a:gd name="adj2" fmla="val -86332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1" name="Rectangular Callout 120"/>
          <p:cNvSpPr/>
          <p:nvPr/>
        </p:nvSpPr>
        <p:spPr>
          <a:xfrm>
            <a:off x="3408006" y="1505212"/>
            <a:ext cx="1635118" cy="460292"/>
          </a:xfrm>
          <a:prstGeom prst="wedgeRectCallout">
            <a:avLst>
              <a:gd name="adj1" fmla="val -51787"/>
              <a:gd name="adj2" fmla="val -78986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2" name="Rectangle 121"/>
          <p:cNvSpPr/>
          <p:nvPr/>
        </p:nvSpPr>
        <p:spPr>
          <a:xfrm>
            <a:off x="3506485" y="1615676"/>
            <a:ext cx="685694" cy="252572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3" name="Rectangle 122"/>
          <p:cNvSpPr/>
          <p:nvPr/>
        </p:nvSpPr>
        <p:spPr>
          <a:xfrm>
            <a:off x="831765" y="1670452"/>
            <a:ext cx="746724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4" name="Rectangle 123"/>
          <p:cNvSpPr/>
          <p:nvPr/>
        </p:nvSpPr>
        <p:spPr>
          <a:xfrm>
            <a:off x="4240866" y="1615676"/>
            <a:ext cx="685694" cy="252572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5" name="Rectangle 124"/>
          <p:cNvSpPr/>
          <p:nvPr/>
        </p:nvSpPr>
        <p:spPr>
          <a:xfrm>
            <a:off x="1618799" y="1670452"/>
            <a:ext cx="746724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6" name="Rectangle 125"/>
          <p:cNvSpPr/>
          <p:nvPr/>
        </p:nvSpPr>
        <p:spPr>
          <a:xfrm>
            <a:off x="3442418" y="1551920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0,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186090" y="1551920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3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777494" y="1614552"/>
            <a:ext cx="94609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-3,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1595712" y="1614552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5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40" name="Group 139"/>
          <p:cNvGrpSpPr/>
          <p:nvPr/>
        </p:nvGrpSpPr>
        <p:grpSpPr>
          <a:xfrm>
            <a:off x="5255952" y="2063502"/>
            <a:ext cx="1913592" cy="399409"/>
            <a:chOff x="2612350" y="2718879"/>
            <a:chExt cx="1913592" cy="399409"/>
          </a:xfrm>
        </p:grpSpPr>
        <p:sp>
          <p:nvSpPr>
            <p:cNvPr id="141" name="Rounded Rectangle 140"/>
            <p:cNvSpPr/>
            <p:nvPr/>
          </p:nvSpPr>
          <p:spPr bwMode="auto">
            <a:xfrm rot="10800000" flipH="1" flipV="1">
              <a:off x="2631638" y="2718879"/>
              <a:ext cx="1845254" cy="39940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2612350" y="2750825"/>
              <a:ext cx="19135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us find AD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5127667" y="1945383"/>
            <a:ext cx="2405264" cy="399409"/>
            <a:chOff x="2612350" y="2718879"/>
            <a:chExt cx="1913592" cy="399409"/>
          </a:xfrm>
        </p:grpSpPr>
        <p:sp>
          <p:nvSpPr>
            <p:cNvPr id="147" name="Rounded Rectangle 146"/>
            <p:cNvSpPr/>
            <p:nvPr/>
          </p:nvSpPr>
          <p:spPr bwMode="auto">
            <a:xfrm rot="10800000" flipH="1" flipV="1">
              <a:off x="2631638" y="2718879"/>
              <a:ext cx="1845254" cy="39940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2612350" y="2750825"/>
              <a:ext cx="19135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us find diag. AC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49" name="Group 148"/>
          <p:cNvGrpSpPr/>
          <p:nvPr/>
        </p:nvGrpSpPr>
        <p:grpSpPr>
          <a:xfrm>
            <a:off x="912396" y="2195551"/>
            <a:ext cx="3390045" cy="628715"/>
            <a:chOff x="5330870" y="2620211"/>
            <a:chExt cx="3390045" cy="628715"/>
          </a:xfrm>
        </p:grpSpPr>
        <p:sp>
          <p:nvSpPr>
            <p:cNvPr id="150" name="Rounded Rectangle 149"/>
            <p:cNvSpPr/>
            <p:nvPr/>
          </p:nvSpPr>
          <p:spPr bwMode="auto">
            <a:xfrm rot="10800000" flipH="1" flipV="1">
              <a:off x="5473056" y="2620211"/>
              <a:ext cx="3109633" cy="62871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5330870" y="2645421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1050622" y="2167423"/>
            <a:ext cx="3390045" cy="628715"/>
            <a:chOff x="5330870" y="2620211"/>
            <a:chExt cx="3390045" cy="628715"/>
          </a:xfrm>
        </p:grpSpPr>
        <p:sp>
          <p:nvSpPr>
            <p:cNvPr id="153" name="Rounded Rectangle 152"/>
            <p:cNvSpPr/>
            <p:nvPr/>
          </p:nvSpPr>
          <p:spPr bwMode="auto">
            <a:xfrm rot="10800000" flipH="1" flipV="1">
              <a:off x="5473056" y="2620211"/>
              <a:ext cx="3109633" cy="62871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5330870" y="2645421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D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55" name="Group 154"/>
          <p:cNvGrpSpPr/>
          <p:nvPr/>
        </p:nvGrpSpPr>
        <p:grpSpPr>
          <a:xfrm>
            <a:off x="1009372" y="2148553"/>
            <a:ext cx="3390045" cy="628715"/>
            <a:chOff x="5330870" y="2620211"/>
            <a:chExt cx="3390045" cy="628715"/>
          </a:xfrm>
        </p:grpSpPr>
        <p:sp>
          <p:nvSpPr>
            <p:cNvPr id="156" name="Rounded Rectangle 155"/>
            <p:cNvSpPr/>
            <p:nvPr/>
          </p:nvSpPr>
          <p:spPr bwMode="auto">
            <a:xfrm rot="10800000" flipH="1" flipV="1">
              <a:off x="5473056" y="2620211"/>
              <a:ext cx="3109633" cy="62871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5330870" y="2645421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58" name="Group 157"/>
          <p:cNvGrpSpPr/>
          <p:nvPr/>
        </p:nvGrpSpPr>
        <p:grpSpPr>
          <a:xfrm>
            <a:off x="961246" y="2167283"/>
            <a:ext cx="3390045" cy="628715"/>
            <a:chOff x="5330870" y="2620211"/>
            <a:chExt cx="3390045" cy="628715"/>
          </a:xfrm>
        </p:grpSpPr>
        <p:sp>
          <p:nvSpPr>
            <p:cNvPr id="159" name="Rounded Rectangle 158"/>
            <p:cNvSpPr/>
            <p:nvPr/>
          </p:nvSpPr>
          <p:spPr bwMode="auto">
            <a:xfrm rot="10800000" flipH="1" flipV="1">
              <a:off x="5473056" y="2620211"/>
              <a:ext cx="3109633" cy="62871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5330870" y="2645421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C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67" name="Rectangle 166"/>
          <p:cNvSpPr/>
          <p:nvPr/>
        </p:nvSpPr>
        <p:spPr>
          <a:xfrm>
            <a:off x="4520580" y="2340432"/>
            <a:ext cx="4445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8" name="Rounded Rectangle 167"/>
          <p:cNvSpPr/>
          <p:nvPr/>
        </p:nvSpPr>
        <p:spPr bwMode="auto">
          <a:xfrm rot="10800000" flipH="1" flipV="1">
            <a:off x="4780986" y="1853923"/>
            <a:ext cx="3517976" cy="7634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4799353" y="1930199"/>
            <a:ext cx="3423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What is the formula to find distance between two points 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170" name="Group 169"/>
          <p:cNvGrpSpPr/>
          <p:nvPr/>
        </p:nvGrpSpPr>
        <p:grpSpPr>
          <a:xfrm>
            <a:off x="5291400" y="2086125"/>
            <a:ext cx="2445866" cy="355840"/>
            <a:chOff x="4864018" y="1396174"/>
            <a:chExt cx="2445866" cy="355840"/>
          </a:xfrm>
        </p:grpSpPr>
        <p:sp>
          <p:nvSpPr>
            <p:cNvPr id="171" name="Freeform 170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85" name="Rectangle 184"/>
          <p:cNvSpPr/>
          <p:nvPr/>
        </p:nvSpPr>
        <p:spPr>
          <a:xfrm>
            <a:off x="5535145" y="2149807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6" name="Rectangle 185"/>
          <p:cNvSpPr/>
          <p:nvPr/>
        </p:nvSpPr>
        <p:spPr>
          <a:xfrm>
            <a:off x="6024491" y="2149807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7" name="Rectangle 186"/>
          <p:cNvSpPr/>
          <p:nvPr/>
        </p:nvSpPr>
        <p:spPr>
          <a:xfrm>
            <a:off x="6706639" y="2149807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8" name="Rectangle 187"/>
          <p:cNvSpPr/>
          <p:nvPr/>
        </p:nvSpPr>
        <p:spPr>
          <a:xfrm>
            <a:off x="7227409" y="2149807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89" name="Rounded Rectangle 188"/>
          <p:cNvSpPr/>
          <p:nvPr/>
        </p:nvSpPr>
        <p:spPr bwMode="auto">
          <a:xfrm rot="10800000" flipH="1" flipV="1">
            <a:off x="4792771" y="1810639"/>
            <a:ext cx="3517976" cy="7634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4811138" y="1886915"/>
            <a:ext cx="3423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What is the formula to find distance between two points 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191" name="Group 190"/>
          <p:cNvGrpSpPr/>
          <p:nvPr/>
        </p:nvGrpSpPr>
        <p:grpSpPr>
          <a:xfrm>
            <a:off x="5303185" y="2042841"/>
            <a:ext cx="2445866" cy="355840"/>
            <a:chOff x="4864018" y="1396174"/>
            <a:chExt cx="2445866" cy="355840"/>
          </a:xfrm>
        </p:grpSpPr>
        <p:sp>
          <p:nvSpPr>
            <p:cNvPr id="192" name="Freeform 191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95" name="TextBox 194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206" name="Rectangle 205"/>
          <p:cNvSpPr/>
          <p:nvPr/>
        </p:nvSpPr>
        <p:spPr>
          <a:xfrm>
            <a:off x="5532165" y="2110823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7" name="Rectangle 206"/>
          <p:cNvSpPr/>
          <p:nvPr/>
        </p:nvSpPr>
        <p:spPr>
          <a:xfrm>
            <a:off x="6021511" y="2110823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8" name="Rectangle 207"/>
          <p:cNvSpPr/>
          <p:nvPr/>
        </p:nvSpPr>
        <p:spPr>
          <a:xfrm>
            <a:off x="6703659" y="2110823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9" name="Rectangle 208"/>
          <p:cNvSpPr/>
          <p:nvPr/>
        </p:nvSpPr>
        <p:spPr>
          <a:xfrm>
            <a:off x="7224429" y="2110823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9" name="Freeform 258"/>
          <p:cNvSpPr/>
          <p:nvPr/>
        </p:nvSpPr>
        <p:spPr bwMode="auto">
          <a:xfrm>
            <a:off x="2072786" y="2918987"/>
            <a:ext cx="517524" cy="259556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1520824"/>
              <a:gd name="connsiteY0" fmla="*/ 171450 h 259556"/>
              <a:gd name="connsiteX1" fmla="*/ 40481 w 1520824"/>
              <a:gd name="connsiteY1" fmla="*/ 154781 h 259556"/>
              <a:gd name="connsiteX2" fmla="*/ 80962 w 1520824"/>
              <a:gd name="connsiteY2" fmla="*/ 259556 h 259556"/>
              <a:gd name="connsiteX3" fmla="*/ 150018 w 1520824"/>
              <a:gd name="connsiteY3" fmla="*/ 0 h 259556"/>
              <a:gd name="connsiteX4" fmla="*/ 1520824 w 1520824"/>
              <a:gd name="connsiteY4" fmla="*/ 0 h 259556"/>
              <a:gd name="connsiteX0" fmla="*/ 0 w 971549"/>
              <a:gd name="connsiteY0" fmla="*/ 171450 h 259556"/>
              <a:gd name="connsiteX1" fmla="*/ 40481 w 971549"/>
              <a:gd name="connsiteY1" fmla="*/ 154781 h 259556"/>
              <a:gd name="connsiteX2" fmla="*/ 80962 w 971549"/>
              <a:gd name="connsiteY2" fmla="*/ 259556 h 259556"/>
              <a:gd name="connsiteX3" fmla="*/ 150018 w 971549"/>
              <a:gd name="connsiteY3" fmla="*/ 0 h 259556"/>
              <a:gd name="connsiteX4" fmla="*/ 971549 w 971549"/>
              <a:gd name="connsiteY4" fmla="*/ 0 h 259556"/>
              <a:gd name="connsiteX0" fmla="*/ 0 w 517524"/>
              <a:gd name="connsiteY0" fmla="*/ 171450 h 259556"/>
              <a:gd name="connsiteX1" fmla="*/ 40481 w 517524"/>
              <a:gd name="connsiteY1" fmla="*/ 154781 h 259556"/>
              <a:gd name="connsiteX2" fmla="*/ 80962 w 517524"/>
              <a:gd name="connsiteY2" fmla="*/ 259556 h 259556"/>
              <a:gd name="connsiteX3" fmla="*/ 150018 w 517524"/>
              <a:gd name="connsiteY3" fmla="*/ 0 h 259556"/>
              <a:gd name="connsiteX4" fmla="*/ 517524 w 517524"/>
              <a:gd name="connsiteY4" fmla="*/ 0 h 25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7524" h="259556">
                <a:moveTo>
                  <a:pt x="0" y="171450"/>
                </a:moveTo>
                <a:lnTo>
                  <a:pt x="40481" y="154781"/>
                </a:lnTo>
                <a:lnTo>
                  <a:pt x="80962" y="259556"/>
                </a:lnTo>
                <a:lnTo>
                  <a:pt x="150018" y="0"/>
                </a:lnTo>
                <a:lnTo>
                  <a:pt x="517524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10" name="Rectangle 209"/>
          <p:cNvSpPr/>
          <p:nvPr/>
        </p:nvSpPr>
        <p:spPr bwMode="auto">
          <a:xfrm>
            <a:off x="6879989" y="999344"/>
            <a:ext cx="1507718" cy="404725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11" name="Rectangle 210"/>
          <p:cNvSpPr/>
          <p:nvPr/>
        </p:nvSpPr>
        <p:spPr bwMode="auto">
          <a:xfrm>
            <a:off x="6879989" y="608326"/>
            <a:ext cx="1507718" cy="404725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00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500"/>
                            </p:stCondLst>
                            <p:childTnLst>
                              <p:par>
                                <p:cTn id="17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6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2" fill="hold">
                      <p:stCondLst>
                        <p:cond delay="indefinite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2" fill="hold">
                      <p:stCondLst>
                        <p:cond delay="indefinite"/>
                      </p:stCondLst>
                      <p:childTnLst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1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2" fill="hold">
                      <p:stCondLst>
                        <p:cond delay="indefinite"/>
                      </p:stCondLst>
                      <p:childTnLst>
                        <p:par>
                          <p:cTn id="303" fill="hold">
                            <p:stCondLst>
                              <p:cond delay="0"/>
                            </p:stCondLst>
                            <p:childTnLst>
                              <p:par>
                                <p:cTn id="3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7" fill="hold">
                      <p:stCondLst>
                        <p:cond delay="indefinite"/>
                      </p:stCondLst>
                      <p:childTnLst>
                        <p:par>
                          <p:cTn id="308" fill="hold">
                            <p:stCondLst>
                              <p:cond delay="0"/>
                            </p:stCondLst>
                            <p:childTnLst>
                              <p:par>
                                <p:cTn id="3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2" fill="hold">
                      <p:stCondLst>
                        <p:cond delay="indefinite"/>
                      </p:stCondLst>
                      <p:childTnLst>
                        <p:par>
                          <p:cTn id="313" fill="hold">
                            <p:stCondLst>
                              <p:cond delay="0"/>
                            </p:stCondLst>
                            <p:childTnLst>
                              <p:par>
                                <p:cTn id="3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2" fill="hold">
                      <p:stCondLst>
                        <p:cond delay="indefinite"/>
                      </p:stCondLst>
                      <p:childTnLst>
                        <p:par>
                          <p:cTn id="323" fill="hold">
                            <p:stCondLst>
                              <p:cond delay="0"/>
                            </p:stCondLst>
                            <p:childTnLst>
                              <p:par>
                                <p:cTn id="3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7" fill="hold">
                      <p:stCondLst>
                        <p:cond delay="indefinite"/>
                      </p:stCondLst>
                      <p:childTnLst>
                        <p:par>
                          <p:cTn id="328" fill="hold">
                            <p:stCondLst>
                              <p:cond delay="0"/>
                            </p:stCondLst>
                            <p:childTnLst>
                              <p:par>
                                <p:cTn id="3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2" fill="hold">
                      <p:stCondLst>
                        <p:cond delay="indefinite"/>
                      </p:stCondLst>
                      <p:childTnLst>
                        <p:par>
                          <p:cTn id="333" fill="hold">
                            <p:stCondLst>
                              <p:cond delay="0"/>
                            </p:stCondLst>
                            <p:childTnLst>
                              <p:par>
                                <p:cTn id="3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6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2" fill="hold">
                      <p:stCondLst>
                        <p:cond delay="indefinite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2" fill="hold">
                      <p:stCondLst>
                        <p:cond delay="indefinite"/>
                      </p:stCondLst>
                      <p:childTnLst>
                        <p:par>
                          <p:cTn id="353" fill="hold">
                            <p:stCondLst>
                              <p:cond delay="0"/>
                            </p:stCondLst>
                            <p:childTnLst>
                              <p:par>
                                <p:cTn id="3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7" fill="hold">
                      <p:stCondLst>
                        <p:cond delay="indefinite"/>
                      </p:stCondLst>
                      <p:childTnLst>
                        <p:par>
                          <p:cTn id="358" fill="hold">
                            <p:stCondLst>
                              <p:cond delay="0"/>
                            </p:stCondLst>
                            <p:childTnLst>
                              <p:par>
                                <p:cTn id="3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1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2" fill="hold">
                      <p:stCondLst>
                        <p:cond delay="indefinite"/>
                      </p:stCondLst>
                      <p:childTnLst>
                        <p:par>
                          <p:cTn id="363" fill="hold">
                            <p:stCondLst>
                              <p:cond delay="0"/>
                            </p:stCondLst>
                            <p:childTnLst>
                              <p:par>
                                <p:cTn id="3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7" fill="hold">
                      <p:stCondLst>
                        <p:cond delay="indefinite"/>
                      </p:stCondLst>
                      <p:childTnLst>
                        <p:par>
                          <p:cTn id="368" fill="hold">
                            <p:stCondLst>
                              <p:cond delay="0"/>
                            </p:stCondLst>
                            <p:childTnLst>
                              <p:par>
                                <p:cTn id="36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5" fill="hold">
                      <p:stCondLst>
                        <p:cond delay="indefinite"/>
                      </p:stCondLst>
                      <p:childTnLst>
                        <p:par>
                          <p:cTn id="376" fill="hold">
                            <p:stCondLst>
                              <p:cond delay="0"/>
                            </p:stCondLst>
                            <p:childTnLst>
                              <p:par>
                                <p:cTn id="3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0" fill="hold">
                      <p:stCondLst>
                        <p:cond delay="indefinite"/>
                      </p:stCondLst>
                      <p:childTnLst>
                        <p:par>
                          <p:cTn id="381" fill="hold">
                            <p:stCondLst>
                              <p:cond delay="0"/>
                            </p:stCondLst>
                            <p:childTnLst>
                              <p:par>
                                <p:cTn id="38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4" fill="hold">
                      <p:stCondLst>
                        <p:cond delay="indefinite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9" fill="hold">
                            <p:stCondLst>
                              <p:cond delay="500"/>
                            </p:stCondLst>
                            <p:childTnLst>
                              <p:par>
                                <p:cTn id="3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3" fill="hold">
                      <p:stCondLst>
                        <p:cond delay="indefinite"/>
                      </p:stCondLst>
                      <p:childTnLst>
                        <p:par>
                          <p:cTn id="394" fill="hold">
                            <p:stCondLst>
                              <p:cond delay="0"/>
                            </p:stCondLst>
                            <p:childTnLst>
                              <p:par>
                                <p:cTn id="3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0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1" fill="hold">
                      <p:stCondLst>
                        <p:cond delay="indefinite"/>
                      </p:stCondLst>
                      <p:childTnLst>
                        <p:par>
                          <p:cTn id="402" fill="hold">
                            <p:stCondLst>
                              <p:cond delay="0"/>
                            </p:stCondLst>
                            <p:childTnLst>
                              <p:par>
                                <p:cTn id="40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4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8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9" fill="hold">
                      <p:stCondLst>
                        <p:cond delay="indefinite"/>
                      </p:stCondLst>
                      <p:childTnLst>
                        <p:par>
                          <p:cTn id="410" fill="hold">
                            <p:stCondLst>
                              <p:cond delay="0"/>
                            </p:stCondLst>
                            <p:childTnLst>
                              <p:par>
                                <p:cTn id="4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3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4" fill="hold">
                      <p:stCondLst>
                        <p:cond delay="indefinite"/>
                      </p:stCondLst>
                      <p:childTnLst>
                        <p:par>
                          <p:cTn id="415" fill="hold">
                            <p:stCondLst>
                              <p:cond delay="0"/>
                            </p:stCondLst>
                            <p:childTnLst>
                              <p:par>
                                <p:cTn id="4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9" fill="hold">
                      <p:stCondLst>
                        <p:cond delay="indefinite"/>
                      </p:stCondLst>
                      <p:childTnLst>
                        <p:par>
                          <p:cTn id="420" fill="hold">
                            <p:stCondLst>
                              <p:cond delay="0"/>
                            </p:stCondLst>
                            <p:childTnLst>
                              <p:par>
                                <p:cTn id="4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3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4" fill="hold">
                      <p:stCondLst>
                        <p:cond delay="indefinite"/>
                      </p:stCondLst>
                      <p:childTnLst>
                        <p:par>
                          <p:cTn id="425" fill="hold">
                            <p:stCondLst>
                              <p:cond delay="0"/>
                            </p:stCondLst>
                            <p:childTnLst>
                              <p:par>
                                <p:cTn id="4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9" fill="hold">
                      <p:stCondLst>
                        <p:cond delay="indefinite"/>
                      </p:stCondLst>
                      <p:childTnLst>
                        <p:par>
                          <p:cTn id="430" fill="hold">
                            <p:stCondLst>
                              <p:cond delay="0"/>
                            </p:stCondLst>
                            <p:childTnLst>
                              <p:par>
                                <p:cTn id="4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3" fill="hold">
                      <p:stCondLst>
                        <p:cond delay="indefinite"/>
                      </p:stCondLst>
                      <p:childTnLst>
                        <p:par>
                          <p:cTn id="434" fill="hold">
                            <p:stCondLst>
                              <p:cond delay="0"/>
                            </p:stCondLst>
                            <p:childTnLst>
                              <p:par>
                                <p:cTn id="4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8" fill="hold">
                      <p:stCondLst>
                        <p:cond delay="indefinite"/>
                      </p:stCondLst>
                      <p:childTnLst>
                        <p:par>
                          <p:cTn id="439" fill="hold">
                            <p:stCondLst>
                              <p:cond delay="0"/>
                            </p:stCondLst>
                            <p:childTnLst>
                              <p:par>
                                <p:cTn id="4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3" fill="hold">
                      <p:stCondLst>
                        <p:cond delay="indefinite"/>
                      </p:stCondLst>
                      <p:childTnLst>
                        <p:par>
                          <p:cTn id="444" fill="hold">
                            <p:stCondLst>
                              <p:cond delay="0"/>
                            </p:stCondLst>
                            <p:childTnLst>
                              <p:par>
                                <p:cTn id="4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8" fill="hold">
                      <p:stCondLst>
                        <p:cond delay="indefinite"/>
                      </p:stCondLst>
                      <p:childTnLst>
                        <p:par>
                          <p:cTn id="449" fill="hold">
                            <p:stCondLst>
                              <p:cond delay="0"/>
                            </p:stCondLst>
                            <p:childTnLst>
                              <p:par>
                                <p:cTn id="4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3" fill="hold">
                      <p:stCondLst>
                        <p:cond delay="indefinite"/>
                      </p:stCondLst>
                      <p:childTnLst>
                        <p:par>
                          <p:cTn id="454" fill="hold">
                            <p:stCondLst>
                              <p:cond delay="0"/>
                            </p:stCondLst>
                            <p:childTnLst>
                              <p:par>
                                <p:cTn id="4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7" fill="hold">
                      <p:stCondLst>
                        <p:cond delay="indefinite"/>
                      </p:stCondLst>
                      <p:childTnLst>
                        <p:par>
                          <p:cTn id="458" fill="hold">
                            <p:stCondLst>
                              <p:cond delay="0"/>
                            </p:stCondLst>
                            <p:childTnLst>
                              <p:par>
                                <p:cTn id="4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2" fill="hold">
                      <p:stCondLst>
                        <p:cond delay="indefinite"/>
                      </p:stCondLst>
                      <p:childTnLst>
                        <p:par>
                          <p:cTn id="463" fill="hold">
                            <p:stCondLst>
                              <p:cond delay="0"/>
                            </p:stCondLst>
                            <p:childTnLst>
                              <p:par>
                                <p:cTn id="4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6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2" fill="hold">
                      <p:stCondLst>
                        <p:cond delay="indefinite"/>
                      </p:stCondLst>
                      <p:childTnLst>
                        <p:par>
                          <p:cTn id="473" fill="hold">
                            <p:stCondLst>
                              <p:cond delay="0"/>
                            </p:stCondLst>
                            <p:childTnLst>
                              <p:par>
                                <p:cTn id="4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7" fill="hold">
                      <p:stCondLst>
                        <p:cond delay="indefinite"/>
                      </p:stCondLst>
                      <p:childTnLst>
                        <p:par>
                          <p:cTn id="478" fill="hold">
                            <p:stCondLst>
                              <p:cond delay="0"/>
                            </p:stCondLst>
                            <p:childTnLst>
                              <p:par>
                                <p:cTn id="4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2" fill="hold">
                      <p:stCondLst>
                        <p:cond delay="indefinite"/>
                      </p:stCondLst>
                      <p:childTnLst>
                        <p:par>
                          <p:cTn id="483" fill="hold">
                            <p:stCondLst>
                              <p:cond delay="0"/>
                            </p:stCondLst>
                            <p:childTnLst>
                              <p:par>
                                <p:cTn id="48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8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0" fill="hold">
                      <p:stCondLst>
                        <p:cond delay="indefinite"/>
                      </p:stCondLst>
                      <p:childTnLst>
                        <p:par>
                          <p:cTn id="491" fill="hold">
                            <p:stCondLst>
                              <p:cond delay="0"/>
                            </p:stCondLst>
                            <p:childTnLst>
                              <p:par>
                                <p:cTn id="4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5" fill="hold">
                      <p:stCondLst>
                        <p:cond delay="indefinite"/>
                      </p:stCondLst>
                      <p:childTnLst>
                        <p:par>
                          <p:cTn id="496" fill="hold">
                            <p:stCondLst>
                              <p:cond delay="0"/>
                            </p:stCondLst>
                            <p:childTnLst>
                              <p:par>
                                <p:cTn id="4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0" fill="hold">
                      <p:stCondLst>
                        <p:cond delay="indefinite"/>
                      </p:stCondLst>
                      <p:childTnLst>
                        <p:par>
                          <p:cTn id="501" fill="hold">
                            <p:stCondLst>
                              <p:cond delay="0"/>
                            </p:stCondLst>
                            <p:childTnLst>
                              <p:par>
                                <p:cTn id="5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4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5" fill="hold">
                      <p:stCondLst>
                        <p:cond delay="indefinite"/>
                      </p:stCondLst>
                      <p:childTnLst>
                        <p:par>
                          <p:cTn id="506" fill="hold">
                            <p:stCondLst>
                              <p:cond delay="0"/>
                            </p:stCondLst>
                            <p:childTnLst>
                              <p:par>
                                <p:cTn id="5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0" fill="hold">
                      <p:stCondLst>
                        <p:cond delay="indefinite"/>
                      </p:stCondLst>
                      <p:childTnLst>
                        <p:par>
                          <p:cTn id="511" fill="hold">
                            <p:stCondLst>
                              <p:cond delay="0"/>
                            </p:stCondLst>
                            <p:childTnLst>
                              <p:par>
                                <p:cTn id="5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5" fill="hold">
                      <p:stCondLst>
                        <p:cond delay="indefinite"/>
                      </p:stCondLst>
                      <p:childTnLst>
                        <p:par>
                          <p:cTn id="516" fill="hold">
                            <p:stCondLst>
                              <p:cond delay="0"/>
                            </p:stCondLst>
                            <p:childTnLst>
                              <p:par>
                                <p:cTn id="51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1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3" fill="hold">
                      <p:stCondLst>
                        <p:cond delay="indefinite"/>
                      </p:stCondLst>
                      <p:childTnLst>
                        <p:par>
                          <p:cTn id="524" fill="hold">
                            <p:stCondLst>
                              <p:cond delay="0"/>
                            </p:stCondLst>
                            <p:childTnLst>
                              <p:par>
                                <p:cTn id="5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8" fill="hold">
                      <p:stCondLst>
                        <p:cond delay="indefinite"/>
                      </p:stCondLst>
                      <p:childTnLst>
                        <p:par>
                          <p:cTn id="529" fill="hold">
                            <p:stCondLst>
                              <p:cond delay="0"/>
                            </p:stCondLst>
                            <p:childTnLst>
                              <p:par>
                                <p:cTn id="5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2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3" fill="hold">
                      <p:stCondLst>
                        <p:cond delay="indefinite"/>
                      </p:stCondLst>
                      <p:childTnLst>
                        <p:par>
                          <p:cTn id="534" fill="hold">
                            <p:stCondLst>
                              <p:cond delay="0"/>
                            </p:stCondLst>
                            <p:childTnLst>
                              <p:par>
                                <p:cTn id="5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8" fill="hold">
                      <p:stCondLst>
                        <p:cond delay="indefinite"/>
                      </p:stCondLst>
                      <p:childTnLst>
                        <p:par>
                          <p:cTn id="539" fill="hold">
                            <p:stCondLst>
                              <p:cond delay="0"/>
                            </p:stCondLst>
                            <p:childTnLst>
                              <p:par>
                                <p:cTn id="5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3" fill="hold">
                      <p:stCondLst>
                        <p:cond delay="indefinite"/>
                      </p:stCondLst>
                      <p:childTnLst>
                        <p:par>
                          <p:cTn id="544" fill="hold">
                            <p:stCondLst>
                              <p:cond delay="0"/>
                            </p:stCondLst>
                            <p:childTnLst>
                              <p:par>
                                <p:cTn id="54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9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1" fill="hold">
                      <p:stCondLst>
                        <p:cond delay="indefinite"/>
                      </p:stCondLst>
                      <p:childTnLst>
                        <p:par>
                          <p:cTn id="552" fill="hold">
                            <p:stCondLst>
                              <p:cond delay="0"/>
                            </p:stCondLst>
                            <p:childTnLst>
                              <p:par>
                                <p:cTn id="5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6" fill="hold">
                      <p:stCondLst>
                        <p:cond delay="indefinite"/>
                      </p:stCondLst>
                      <p:childTnLst>
                        <p:par>
                          <p:cTn id="557" fill="hold">
                            <p:stCondLst>
                              <p:cond delay="0"/>
                            </p:stCondLst>
                            <p:childTnLst>
                              <p:par>
                                <p:cTn id="5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0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1" fill="hold">
                      <p:stCondLst>
                        <p:cond delay="indefinite"/>
                      </p:stCondLst>
                      <p:childTnLst>
                        <p:par>
                          <p:cTn id="562" fill="hold">
                            <p:stCondLst>
                              <p:cond delay="0"/>
                            </p:stCondLst>
                            <p:childTnLst>
                              <p:par>
                                <p:cTn id="5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6" fill="hold">
                      <p:stCondLst>
                        <p:cond delay="indefinite"/>
                      </p:stCondLst>
                      <p:childTnLst>
                        <p:par>
                          <p:cTn id="567" fill="hold">
                            <p:stCondLst>
                              <p:cond delay="0"/>
                            </p:stCondLst>
                            <p:childTnLst>
                              <p:par>
                                <p:cTn id="5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1" fill="hold">
                      <p:stCondLst>
                        <p:cond delay="indefinite"/>
                      </p:stCondLst>
                      <p:childTnLst>
                        <p:par>
                          <p:cTn id="572" fill="hold">
                            <p:stCondLst>
                              <p:cond delay="0"/>
                            </p:stCondLst>
                            <p:childTnLst>
                              <p:par>
                                <p:cTn id="5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6" fill="hold">
                      <p:stCondLst>
                        <p:cond delay="indefinite"/>
                      </p:stCondLst>
                      <p:childTnLst>
                        <p:par>
                          <p:cTn id="577" fill="hold">
                            <p:stCondLst>
                              <p:cond delay="0"/>
                            </p:stCondLst>
                            <p:childTnLst>
                              <p:par>
                                <p:cTn id="57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4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3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6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5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7" fill="hold">
                      <p:stCondLst>
                        <p:cond delay="indefinite"/>
                      </p:stCondLst>
                      <p:childTnLst>
                        <p:par>
                          <p:cTn id="608" fill="hold">
                            <p:stCondLst>
                              <p:cond delay="0"/>
                            </p:stCondLst>
                            <p:childTnLst>
                              <p:par>
                                <p:cTn id="6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1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2" fill="hold">
                      <p:stCondLst>
                        <p:cond delay="indefinite"/>
                      </p:stCondLst>
                      <p:childTnLst>
                        <p:par>
                          <p:cTn id="613" fill="hold">
                            <p:stCondLst>
                              <p:cond delay="0"/>
                            </p:stCondLst>
                            <p:childTnLst>
                              <p:par>
                                <p:cTn id="6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6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7" fill="hold">
                      <p:stCondLst>
                        <p:cond delay="indefinite"/>
                      </p:stCondLst>
                      <p:childTnLst>
                        <p:par>
                          <p:cTn id="618" fill="hold">
                            <p:stCondLst>
                              <p:cond delay="0"/>
                            </p:stCondLst>
                            <p:childTnLst>
                              <p:par>
                                <p:cTn id="6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1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2" fill="hold">
                      <p:stCondLst>
                        <p:cond delay="indefinite"/>
                      </p:stCondLst>
                      <p:childTnLst>
                        <p:par>
                          <p:cTn id="623" fill="hold">
                            <p:stCondLst>
                              <p:cond delay="0"/>
                            </p:stCondLst>
                            <p:childTnLst>
                              <p:par>
                                <p:cTn id="6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6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7" fill="hold">
                      <p:stCondLst>
                        <p:cond delay="indefinite"/>
                      </p:stCondLst>
                      <p:childTnLst>
                        <p:par>
                          <p:cTn id="628" fill="hold">
                            <p:stCondLst>
                              <p:cond delay="0"/>
                            </p:stCondLst>
                            <p:childTnLst>
                              <p:par>
                                <p:cTn id="6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1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2" fill="hold">
                      <p:stCondLst>
                        <p:cond delay="indefinite"/>
                      </p:stCondLst>
                      <p:childTnLst>
                        <p:par>
                          <p:cTn id="633" fill="hold">
                            <p:stCondLst>
                              <p:cond delay="0"/>
                            </p:stCondLst>
                            <p:childTnLst>
                              <p:par>
                                <p:cTn id="6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6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7" fill="hold">
                      <p:stCondLst>
                        <p:cond delay="indefinite"/>
                      </p:stCondLst>
                      <p:childTnLst>
                        <p:par>
                          <p:cTn id="638" fill="hold">
                            <p:stCondLst>
                              <p:cond delay="0"/>
                            </p:stCondLst>
                            <p:childTnLst>
                              <p:par>
                                <p:cTn id="6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1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2" fill="hold">
                      <p:stCondLst>
                        <p:cond delay="indefinite"/>
                      </p:stCondLst>
                      <p:childTnLst>
                        <p:par>
                          <p:cTn id="643" fill="hold">
                            <p:stCondLst>
                              <p:cond delay="0"/>
                            </p:stCondLst>
                            <p:childTnLst>
                              <p:par>
                                <p:cTn id="6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6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7" fill="hold">
                      <p:stCondLst>
                        <p:cond delay="indefinite"/>
                      </p:stCondLst>
                      <p:childTnLst>
                        <p:par>
                          <p:cTn id="648" fill="hold">
                            <p:stCondLst>
                              <p:cond delay="0"/>
                            </p:stCondLst>
                            <p:childTnLst>
                              <p:par>
                                <p:cTn id="6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1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2" fill="hold">
                      <p:stCondLst>
                        <p:cond delay="indefinite"/>
                      </p:stCondLst>
                      <p:childTnLst>
                        <p:par>
                          <p:cTn id="653" fill="hold">
                            <p:stCondLst>
                              <p:cond delay="0"/>
                            </p:stCondLst>
                            <p:childTnLst>
                              <p:par>
                                <p:cTn id="6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6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7" fill="hold">
                      <p:stCondLst>
                        <p:cond delay="indefinite"/>
                      </p:stCondLst>
                      <p:childTnLst>
                        <p:par>
                          <p:cTn id="658" fill="hold">
                            <p:stCondLst>
                              <p:cond delay="0"/>
                            </p:stCondLst>
                            <p:childTnLst>
                              <p:par>
                                <p:cTn id="6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1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2" fill="hold">
                      <p:stCondLst>
                        <p:cond delay="indefinite"/>
                      </p:stCondLst>
                      <p:childTnLst>
                        <p:par>
                          <p:cTn id="663" fill="hold">
                            <p:stCondLst>
                              <p:cond delay="0"/>
                            </p:stCondLst>
                            <p:childTnLst>
                              <p:par>
                                <p:cTn id="6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7" fill="hold">
                      <p:stCondLst>
                        <p:cond delay="indefinite"/>
                      </p:stCondLst>
                      <p:childTnLst>
                        <p:par>
                          <p:cTn id="668" fill="hold">
                            <p:stCondLst>
                              <p:cond delay="0"/>
                            </p:stCondLst>
                            <p:childTnLst>
                              <p:par>
                                <p:cTn id="6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1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2" fill="hold">
                      <p:stCondLst>
                        <p:cond delay="indefinite"/>
                      </p:stCondLst>
                      <p:childTnLst>
                        <p:par>
                          <p:cTn id="673" fill="hold">
                            <p:stCondLst>
                              <p:cond delay="0"/>
                            </p:stCondLst>
                            <p:childTnLst>
                              <p:par>
                                <p:cTn id="6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7" fill="hold">
                      <p:stCondLst>
                        <p:cond delay="indefinite"/>
                      </p:stCondLst>
                      <p:childTnLst>
                        <p:par>
                          <p:cTn id="678" fill="hold">
                            <p:stCondLst>
                              <p:cond delay="0"/>
                            </p:stCondLst>
                            <p:childTnLst>
                              <p:par>
                                <p:cTn id="6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2" fill="hold">
                      <p:stCondLst>
                        <p:cond delay="indefinite"/>
                      </p:stCondLst>
                      <p:childTnLst>
                        <p:par>
                          <p:cTn id="683" fill="hold">
                            <p:stCondLst>
                              <p:cond delay="0"/>
                            </p:stCondLst>
                            <p:childTnLst>
                              <p:par>
                                <p:cTn id="6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7" fill="hold">
                      <p:stCondLst>
                        <p:cond delay="indefinite"/>
                      </p:stCondLst>
                      <p:childTnLst>
                        <p:par>
                          <p:cTn id="688" fill="hold">
                            <p:stCondLst>
                              <p:cond delay="0"/>
                            </p:stCondLst>
                            <p:childTnLst>
                              <p:par>
                                <p:cTn id="6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2" fill="hold">
                      <p:stCondLst>
                        <p:cond delay="indefinite"/>
                      </p:stCondLst>
                      <p:childTnLst>
                        <p:par>
                          <p:cTn id="693" fill="hold">
                            <p:stCondLst>
                              <p:cond delay="0"/>
                            </p:stCondLst>
                            <p:childTnLst>
                              <p:par>
                                <p:cTn id="6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7" fill="hold">
                      <p:stCondLst>
                        <p:cond delay="indefinite"/>
                      </p:stCondLst>
                      <p:childTnLst>
                        <p:par>
                          <p:cTn id="698" fill="hold">
                            <p:stCondLst>
                              <p:cond delay="0"/>
                            </p:stCondLst>
                            <p:childTnLst>
                              <p:par>
                                <p:cTn id="6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2" fill="hold">
                      <p:stCondLst>
                        <p:cond delay="indefinite"/>
                      </p:stCondLst>
                      <p:childTnLst>
                        <p:par>
                          <p:cTn id="703" fill="hold">
                            <p:stCondLst>
                              <p:cond delay="0"/>
                            </p:stCondLst>
                            <p:childTnLst>
                              <p:par>
                                <p:cTn id="7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6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7" fill="hold">
                      <p:stCondLst>
                        <p:cond delay="indefinite"/>
                      </p:stCondLst>
                      <p:childTnLst>
                        <p:par>
                          <p:cTn id="708" fill="hold">
                            <p:stCondLst>
                              <p:cond delay="0"/>
                            </p:stCondLst>
                            <p:childTnLst>
                              <p:par>
                                <p:cTn id="7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2" fill="hold">
                      <p:stCondLst>
                        <p:cond delay="indefinite"/>
                      </p:stCondLst>
                      <p:childTnLst>
                        <p:par>
                          <p:cTn id="713" fill="hold">
                            <p:stCondLst>
                              <p:cond delay="0"/>
                            </p:stCondLst>
                            <p:childTnLst>
                              <p:par>
                                <p:cTn id="7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7" fill="hold">
                      <p:stCondLst>
                        <p:cond delay="indefinite"/>
                      </p:stCondLst>
                      <p:childTnLst>
                        <p:par>
                          <p:cTn id="718" fill="hold">
                            <p:stCondLst>
                              <p:cond delay="0"/>
                            </p:stCondLst>
                            <p:childTnLst>
                              <p:par>
                                <p:cTn id="7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2" fill="hold">
                      <p:stCondLst>
                        <p:cond delay="indefinite"/>
                      </p:stCondLst>
                      <p:childTnLst>
                        <p:par>
                          <p:cTn id="723" fill="hold">
                            <p:stCondLst>
                              <p:cond delay="0"/>
                            </p:stCondLst>
                            <p:childTnLst>
                              <p:par>
                                <p:cTn id="7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7" fill="hold">
                      <p:stCondLst>
                        <p:cond delay="indefinite"/>
                      </p:stCondLst>
                      <p:childTnLst>
                        <p:par>
                          <p:cTn id="728" fill="hold">
                            <p:stCondLst>
                              <p:cond delay="0"/>
                            </p:stCondLst>
                            <p:childTnLst>
                              <p:par>
                                <p:cTn id="7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1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2" fill="hold">
                      <p:stCondLst>
                        <p:cond delay="indefinite"/>
                      </p:stCondLst>
                      <p:childTnLst>
                        <p:par>
                          <p:cTn id="733" fill="hold">
                            <p:stCondLst>
                              <p:cond delay="0"/>
                            </p:stCondLst>
                            <p:childTnLst>
                              <p:par>
                                <p:cTn id="7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7" fill="hold">
                      <p:stCondLst>
                        <p:cond delay="indefinite"/>
                      </p:stCondLst>
                      <p:childTnLst>
                        <p:par>
                          <p:cTn id="738" fill="hold">
                            <p:stCondLst>
                              <p:cond delay="0"/>
                            </p:stCondLst>
                            <p:childTnLst>
                              <p:par>
                                <p:cTn id="7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5" fill="hold">
                            <p:stCondLst>
                              <p:cond delay="500"/>
                            </p:stCondLst>
                            <p:childTnLst>
                              <p:par>
                                <p:cTn id="7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9" fill="hold">
                      <p:stCondLst>
                        <p:cond delay="indefinite"/>
                      </p:stCondLst>
                      <p:childTnLst>
                        <p:par>
                          <p:cTn id="750" fill="hold">
                            <p:stCondLst>
                              <p:cond delay="0"/>
                            </p:stCondLst>
                            <p:childTnLst>
                              <p:par>
                                <p:cTn id="7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7" presetID="35" presetClass="emph" presetSubtype="0" repeatCount="4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58" dur="4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9" presetID="35" presetClass="emph" presetSubtype="0" repeatCount="4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0" dur="4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1" presetID="35" presetClass="emph" presetSubtype="0" repeatCount="44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62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3" fill="hold">
                      <p:stCondLst>
                        <p:cond delay="indefinite"/>
                      </p:stCondLst>
                      <p:childTnLst>
                        <p:par>
                          <p:cTn id="764" fill="hold">
                            <p:stCondLst>
                              <p:cond delay="0"/>
                            </p:stCondLst>
                            <p:childTnLst>
                              <p:par>
                                <p:cTn id="7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7" dur="5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8" fill="hold">
                      <p:stCondLst>
                        <p:cond delay="indefinite"/>
                      </p:stCondLst>
                      <p:childTnLst>
                        <p:par>
                          <p:cTn id="769" fill="hold">
                            <p:stCondLst>
                              <p:cond delay="0"/>
                            </p:stCondLst>
                            <p:childTnLst>
                              <p:par>
                                <p:cTn id="7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2" dur="500"/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3" fill="hold">
                      <p:stCondLst>
                        <p:cond delay="indefinite"/>
                      </p:stCondLst>
                      <p:childTnLst>
                        <p:par>
                          <p:cTn id="774" fill="hold">
                            <p:stCondLst>
                              <p:cond delay="0"/>
                            </p:stCondLst>
                            <p:childTnLst>
                              <p:par>
                                <p:cTn id="7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7" dur="500"/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8" fill="hold">
                      <p:stCondLst>
                        <p:cond delay="indefinite"/>
                      </p:stCondLst>
                      <p:childTnLst>
                        <p:par>
                          <p:cTn id="779" fill="hold">
                            <p:stCondLst>
                              <p:cond delay="0"/>
                            </p:stCondLst>
                            <p:childTnLst>
                              <p:par>
                                <p:cTn id="7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3" fill="hold">
                      <p:stCondLst>
                        <p:cond delay="indefinite"/>
                      </p:stCondLst>
                      <p:childTnLst>
                        <p:par>
                          <p:cTn id="784" fill="hold">
                            <p:stCondLst>
                              <p:cond delay="0"/>
                            </p:stCondLst>
                            <p:childTnLst>
                              <p:par>
                                <p:cTn id="7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7" dur="5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8" fill="hold">
                            <p:stCondLst>
                              <p:cond delay="500"/>
                            </p:stCondLst>
                            <p:childTnLst>
                              <p:par>
                                <p:cTn id="7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1" dur="500"/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2" fill="hold">
                            <p:stCondLst>
                              <p:cond delay="1000"/>
                            </p:stCondLst>
                            <p:childTnLst>
                              <p:par>
                                <p:cTn id="7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2" grpId="0"/>
      <p:bldP spid="86" grpId="0"/>
      <p:bldP spid="87" grpId="0"/>
      <p:bldP spid="88" grpId="0"/>
      <p:bldP spid="231" grpId="0"/>
      <p:bldP spid="232" grpId="0"/>
      <p:bldP spid="233" grpId="0"/>
      <p:bldP spid="234" grpId="0"/>
      <p:bldP spid="235" grpId="0"/>
      <p:bldP spid="236" grpId="0"/>
      <p:bldP spid="237" grpId="0"/>
      <p:bldP spid="238" grpId="0"/>
      <p:bldP spid="239" grpId="0"/>
      <p:bldP spid="240" grpId="0"/>
      <p:bldP spid="260" grpId="0" animBg="1"/>
      <p:bldP spid="261" grpId="0" animBg="1"/>
      <p:bldP spid="262" grpId="0" animBg="1"/>
      <p:bldP spid="263" grpId="0" animBg="1"/>
      <p:bldP spid="2" grpId="0"/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8" grpId="0"/>
      <p:bldP spid="39" grpId="0"/>
      <p:bldP spid="40" grpId="0"/>
      <p:bldP spid="41" grpId="0"/>
      <p:bldP spid="42" grpId="0"/>
      <p:bldP spid="255" grpId="0" animBg="1"/>
      <p:bldP spid="256" grpId="0" animBg="1"/>
      <p:bldP spid="257" grpId="0" animBg="1"/>
      <p:bldP spid="258" grpId="0" animBg="1"/>
      <p:bldP spid="60" grpId="0"/>
      <p:bldP spid="61" grpId="0"/>
      <p:bldP spid="264" grpId="0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36" grpId="0"/>
      <p:bldP spid="37" grpId="0"/>
      <p:bldP spid="85" grpId="0" uiExpand="1" build="p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/>
      <p:bldP spid="116" grpId="1"/>
      <p:bldP spid="117" grpId="0"/>
      <p:bldP spid="117" grpId="1"/>
      <p:bldP spid="118" grpId="0"/>
      <p:bldP spid="118" grpId="1"/>
      <p:bldP spid="119" grpId="0"/>
      <p:bldP spid="119" grpId="1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6" grpId="0"/>
      <p:bldP spid="126" grpId="1"/>
      <p:bldP spid="127" grpId="0"/>
      <p:bldP spid="127" grpId="1"/>
      <p:bldP spid="128" grpId="0"/>
      <p:bldP spid="128" grpId="1"/>
      <p:bldP spid="129" grpId="0"/>
      <p:bldP spid="129" grpId="1"/>
      <p:bldP spid="167" grpId="0"/>
      <p:bldP spid="168" grpId="0" animBg="1"/>
      <p:bldP spid="168" grpId="1" animBg="1"/>
      <p:bldP spid="169" grpId="0"/>
      <p:bldP spid="169" grpId="1"/>
      <p:bldP spid="185" grpId="0" animBg="1"/>
      <p:bldP spid="185" grpId="1" animBg="1"/>
      <p:bldP spid="186" grpId="0" animBg="1"/>
      <p:bldP spid="186" grpId="1" animBg="1"/>
      <p:bldP spid="187" grpId="0" animBg="1"/>
      <p:bldP spid="187" grpId="1" animBg="1"/>
      <p:bldP spid="188" grpId="0" animBg="1"/>
      <p:bldP spid="188" grpId="1" animBg="1"/>
      <p:bldP spid="189" grpId="0" animBg="1"/>
      <p:bldP spid="189" grpId="1" animBg="1"/>
      <p:bldP spid="190" grpId="0"/>
      <p:bldP spid="190" grpId="1"/>
      <p:bldP spid="206" grpId="0" animBg="1"/>
      <p:bldP spid="206" grpId="1" animBg="1"/>
      <p:bldP spid="207" grpId="0" animBg="1"/>
      <p:bldP spid="207" grpId="1" animBg="1"/>
      <p:bldP spid="208" grpId="0" animBg="1"/>
      <p:bldP spid="208" grpId="1" animBg="1"/>
      <p:bldP spid="209" grpId="0" animBg="1"/>
      <p:bldP spid="209" grpId="1" animBg="1"/>
      <p:bldP spid="259" grpId="0" animBg="1"/>
      <p:bldP spid="210" grpId="0" animBg="1"/>
      <p:bldP spid="210" grpId="1" animBg="1"/>
      <p:bldP spid="211" grpId="0" animBg="1"/>
      <p:bldP spid="211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9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234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038408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Sums based on Distance formula </a:t>
            </a:r>
          </a:p>
        </p:txBody>
      </p:sp>
    </p:spTree>
    <p:extLst>
      <p:ext uri="{BB962C8B-B14F-4D97-AF65-F5344CB8AC3E}">
        <p14:creationId xmlns:p14="http://schemas.microsoft.com/office/powerpoint/2010/main" val="402959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Freeform 180"/>
          <p:cNvSpPr/>
          <p:nvPr/>
        </p:nvSpPr>
        <p:spPr bwMode="auto">
          <a:xfrm>
            <a:off x="3918431" y="2056234"/>
            <a:ext cx="1530348" cy="262732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1530348"/>
              <a:gd name="connsiteY0" fmla="*/ 174626 h 262732"/>
              <a:gd name="connsiteX1" fmla="*/ 40481 w 1530348"/>
              <a:gd name="connsiteY1" fmla="*/ 157957 h 262732"/>
              <a:gd name="connsiteX2" fmla="*/ 80962 w 1530348"/>
              <a:gd name="connsiteY2" fmla="*/ 262732 h 262732"/>
              <a:gd name="connsiteX3" fmla="*/ 150018 w 1530348"/>
              <a:gd name="connsiteY3" fmla="*/ 3176 h 262732"/>
              <a:gd name="connsiteX4" fmla="*/ 1530348 w 1530348"/>
              <a:gd name="connsiteY4" fmla="*/ 0 h 26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0348" h="262732">
                <a:moveTo>
                  <a:pt x="0" y="174626"/>
                </a:moveTo>
                <a:lnTo>
                  <a:pt x="40481" y="157957"/>
                </a:lnTo>
                <a:lnTo>
                  <a:pt x="80962" y="262732"/>
                </a:lnTo>
                <a:lnTo>
                  <a:pt x="150018" y="3176"/>
                </a:lnTo>
                <a:lnTo>
                  <a:pt x="153034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179" name="Freeform 178"/>
          <p:cNvSpPr/>
          <p:nvPr/>
        </p:nvSpPr>
        <p:spPr bwMode="auto">
          <a:xfrm>
            <a:off x="3918431" y="1271454"/>
            <a:ext cx="2508248" cy="262732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248" h="262732">
                <a:moveTo>
                  <a:pt x="0" y="174626"/>
                </a:moveTo>
                <a:lnTo>
                  <a:pt x="40481" y="157957"/>
                </a:lnTo>
                <a:lnTo>
                  <a:pt x="80962" y="262732"/>
                </a:lnTo>
                <a:lnTo>
                  <a:pt x="150018" y="3176"/>
                </a:lnTo>
                <a:lnTo>
                  <a:pt x="250824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180" name="Freeform 179"/>
          <p:cNvSpPr/>
          <p:nvPr/>
        </p:nvSpPr>
        <p:spPr bwMode="auto">
          <a:xfrm>
            <a:off x="3918431" y="1642969"/>
            <a:ext cx="2508248" cy="262732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248" h="262732">
                <a:moveTo>
                  <a:pt x="0" y="174626"/>
                </a:moveTo>
                <a:lnTo>
                  <a:pt x="40481" y="157957"/>
                </a:lnTo>
                <a:lnTo>
                  <a:pt x="80962" y="262732"/>
                </a:lnTo>
                <a:lnTo>
                  <a:pt x="150018" y="3176"/>
                </a:lnTo>
                <a:lnTo>
                  <a:pt x="250824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278254" y="587962"/>
            <a:ext cx="1061225" cy="27660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" name="Rounded Rectangle 2"/>
          <p:cNvSpPr/>
          <p:nvPr/>
        </p:nvSpPr>
        <p:spPr>
          <a:xfrm>
            <a:off x="4589660" y="328665"/>
            <a:ext cx="910145" cy="27660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" name="Rounded Rectangle 3"/>
          <p:cNvSpPr/>
          <p:nvPr/>
        </p:nvSpPr>
        <p:spPr>
          <a:xfrm>
            <a:off x="4069396" y="921226"/>
            <a:ext cx="991774" cy="285710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Rounded Rectangle 4"/>
          <p:cNvSpPr/>
          <p:nvPr/>
        </p:nvSpPr>
        <p:spPr>
          <a:xfrm>
            <a:off x="3084568" y="1248366"/>
            <a:ext cx="457200" cy="285710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" name="Rounded Rectangle 5"/>
          <p:cNvSpPr/>
          <p:nvPr/>
        </p:nvSpPr>
        <p:spPr>
          <a:xfrm>
            <a:off x="1220687" y="897115"/>
            <a:ext cx="1805785" cy="304267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" name="AutoShape 30"/>
          <p:cNvSpPr>
            <a:spLocks noChangeArrowheads="1"/>
          </p:cNvSpPr>
          <p:nvPr/>
        </p:nvSpPr>
        <p:spPr bwMode="auto">
          <a:xfrm>
            <a:off x="1289259" y="4566060"/>
            <a:ext cx="2191431" cy="33005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auto">
          <a:xfrm>
            <a:off x="508000" y="299775"/>
            <a:ext cx="647574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lphaUcPeriod" startAt="17"/>
              <a:tabLst>
                <a:tab pos="406400" algn="l"/>
                <a:tab pos="508000" algn="l"/>
              </a:tabLst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Find the values of </a:t>
            </a:r>
            <a:r>
              <a:rPr kumimoji="0" lang="en-US" sz="1600" b="1" i="1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y </a:t>
            </a:r>
            <a:r>
              <a:rPr kumimoji="0" lang="en-US" sz="1600" b="1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for</a:t>
            </a:r>
            <a:r>
              <a:rPr kumimoji="0" lang="en-US" sz="1600" b="1" u="none" strike="noStrike" kern="0" cap="none" spc="0" normalizeH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 which the distance between the</a:t>
            </a:r>
          </a:p>
          <a:p>
            <a:pPr marR="0" lvl="0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>
                <a:tab pos="406400" algn="l"/>
                <a:tab pos="508000" algn="l"/>
              </a:tabLst>
              <a:defRPr/>
            </a:pPr>
            <a:r>
              <a:rPr kumimoji="0" lang="en-US" sz="1600" b="1" u="none" strike="noStrike" kern="0" cap="none" spc="0" normalizeH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 	points P (2, –3) and Q (10, </a:t>
            </a:r>
            <a:r>
              <a:rPr kumimoji="0" lang="en-US" sz="1600" b="1" i="1" u="none" strike="noStrike" kern="0" cap="none" spc="0" normalizeH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y</a:t>
            </a:r>
            <a:r>
              <a:rPr kumimoji="0" lang="en-US" sz="1600" b="1" u="none" strike="noStrike" kern="0" cap="none" spc="0" normalizeH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Bookman Old Style" pitchFamily="18" charset="0"/>
              </a:rPr>
              <a:t>) is 10 units.</a:t>
            </a:r>
            <a:endParaRPr lang="en-US" sz="1600" b="1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09054" y="865699"/>
            <a:ext cx="7280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Soln.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003732" y="903644"/>
            <a:ext cx="6286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PQ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445000" y="903644"/>
            <a:ext cx="3468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23016" y="903644"/>
            <a:ext cx="5077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10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441279" y="903644"/>
            <a:ext cx="715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Now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02932" y="1616372"/>
            <a:ext cx="41636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 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990755" y="1616372"/>
            <a:ext cx="5910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(10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425515" y="1616372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572148" y="1616372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778727" y="1666934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969554" y="1616372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186774" y="1616372"/>
            <a:ext cx="3690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[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077709" y="1657409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489147" y="1616372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5628860" y="1616372"/>
            <a:ext cx="5549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5992118" y="1616372"/>
            <a:ext cx="2752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]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027193" y="1616372"/>
            <a:ext cx="5607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518569" y="1616372"/>
            <a:ext cx="3516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02932" y="1992923"/>
            <a:ext cx="41636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 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017232" y="2024673"/>
            <a:ext cx="3669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172584" y="206571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337340" y="202467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556811" y="2024673"/>
            <a:ext cx="3738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194932" y="206571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817127" y="202467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988618" y="2024673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3027193" y="1992923"/>
            <a:ext cx="5607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518569" y="1992923"/>
            <a:ext cx="3516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02932" y="2339898"/>
            <a:ext cx="5077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957529" y="2339898"/>
            <a:ext cx="5934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100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518569" y="2339898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973902" y="2339898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64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302227" y="2339898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4500095" y="2339898"/>
            <a:ext cx="3738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4760247" y="2339898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926707" y="2339898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123495" y="2380935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02932" y="2640623"/>
            <a:ext cx="5077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285534" y="2640623"/>
            <a:ext cx="5934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100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3518569" y="2640623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3986850" y="2640623"/>
            <a:ext cx="3080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321587" y="264062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523462" y="2640623"/>
            <a:ext cx="4443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6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878989" y="264062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5058325" y="2640623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4164955" y="2686790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2827664" y="2640623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003314" y="2640623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64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02932" y="2929388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1354924" y="2929388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775033" y="2929388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950859" y="2929388"/>
            <a:ext cx="4443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6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2314330" y="2929388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2521827" y="2929388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1629552" y="2975555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827664" y="2929388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2986624" y="2929388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3518569" y="2929388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3900858" y="2929388"/>
            <a:ext cx="3215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702819" y="3247183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1806704" y="3247183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2251197" y="324718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483971" y="3247183"/>
            <a:ext cx="4443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6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2831983" y="3247183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094032" y="3297983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986511" y="3247183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27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518569" y="3247183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900858" y="3247183"/>
            <a:ext cx="3215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697535" y="3570795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311427" y="3570795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1757444" y="3570795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1945462" y="3570795"/>
            <a:ext cx="4443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2308132" y="3570795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2483971" y="3570795"/>
            <a:ext cx="4443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1598755" y="3616962"/>
            <a:ext cx="274434" cy="2564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831983" y="3570795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2981227" y="3570795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27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518569" y="3570795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3900858" y="3570795"/>
            <a:ext cx="3215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715140" y="3886190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1249252" y="3886190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1462504" y="3886190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765632" y="3886190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1966042" y="3886190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9)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251828" y="3886190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472998" y="3886190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2622602" y="3886190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2925730" y="3886190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3126140" y="3886190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9)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3518569" y="3886190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3900858" y="3886190"/>
            <a:ext cx="3215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702440" y="4202723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1913719" y="4202723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2216847" y="420272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17257" y="4202723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9)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609902" y="4202723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2937695" y="4202723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3113440" y="4202723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3)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3518569" y="4202723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3900858" y="4202723"/>
            <a:ext cx="32158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702440" y="4561808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1195372" y="4561808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1502621" y="4561808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1755916" y="4561808"/>
            <a:ext cx="4235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–9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153698" y="4561808"/>
            <a:ext cx="4058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or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2504036" y="4561808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y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87485" y="4561808"/>
            <a:ext cx="394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3172468" y="4561808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3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1151661" y="865770"/>
            <a:ext cx="25069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P(2, –3), Q(10, </a:t>
            </a:r>
            <a:r>
              <a:rPr lang="en-US" sz="1600" b="1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0" name="Rectangular Callout 119"/>
          <p:cNvSpPr/>
          <p:nvPr/>
        </p:nvSpPr>
        <p:spPr>
          <a:xfrm>
            <a:off x="865759" y="382446"/>
            <a:ext cx="1672817" cy="418447"/>
          </a:xfrm>
          <a:prstGeom prst="wedgeRectCallout">
            <a:avLst>
              <a:gd name="adj1" fmla="val -3839"/>
              <a:gd name="adj2" fmla="val 85079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1" name="Rectangle 120"/>
          <p:cNvSpPr/>
          <p:nvPr/>
        </p:nvSpPr>
        <p:spPr>
          <a:xfrm>
            <a:off x="935624" y="45597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2" name="Rectangle 121"/>
          <p:cNvSpPr/>
          <p:nvPr/>
        </p:nvSpPr>
        <p:spPr>
          <a:xfrm>
            <a:off x="1719327" y="45597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3" name="Rectangle 122"/>
          <p:cNvSpPr/>
          <p:nvPr/>
        </p:nvSpPr>
        <p:spPr>
          <a:xfrm>
            <a:off x="886876" y="402806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2,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1662104" y="402806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–3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5" name="Rectangular Callout 124"/>
          <p:cNvSpPr/>
          <p:nvPr/>
        </p:nvSpPr>
        <p:spPr>
          <a:xfrm>
            <a:off x="2627318" y="391187"/>
            <a:ext cx="1672817" cy="418447"/>
          </a:xfrm>
          <a:prstGeom prst="wedgeRectCallout">
            <a:avLst>
              <a:gd name="adj1" fmla="val -69654"/>
              <a:gd name="adj2" fmla="val 82420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6" name="Rectangle 125"/>
          <p:cNvSpPr/>
          <p:nvPr/>
        </p:nvSpPr>
        <p:spPr>
          <a:xfrm>
            <a:off x="2656925" y="464719"/>
            <a:ext cx="792738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7" name="Rectangle 126"/>
          <p:cNvSpPr/>
          <p:nvPr/>
        </p:nvSpPr>
        <p:spPr>
          <a:xfrm>
            <a:off x="3480886" y="46471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28" name="Rectangle 127"/>
          <p:cNvSpPr/>
          <p:nvPr/>
        </p:nvSpPr>
        <p:spPr>
          <a:xfrm>
            <a:off x="2585375" y="411547"/>
            <a:ext cx="10086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10,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3444683" y="411547"/>
            <a:ext cx="7889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</a:t>
            </a:r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endParaRPr lang="en-IN" sz="1600" b="1" i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130" name="Straight Connector 129"/>
          <p:cNvCxnSpPr/>
          <p:nvPr/>
        </p:nvCxnSpPr>
        <p:spPr>
          <a:xfrm>
            <a:off x="4161766" y="1941014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5326134" y="1941878"/>
            <a:ext cx="804776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Rectangle 131"/>
          <p:cNvSpPr/>
          <p:nvPr/>
        </p:nvSpPr>
        <p:spPr>
          <a:xfrm>
            <a:off x="5441640" y="2339898"/>
            <a:ext cx="25282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solidFill>
                  <a:srgbClr val="FF0000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[Squaring throughout]</a:t>
            </a:r>
            <a:endParaRPr lang="en-IN" sz="1600" b="1" dirty="0">
              <a:solidFill>
                <a:srgbClr val="FF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3" name="Curved Up Arrow 132"/>
          <p:cNvSpPr/>
          <p:nvPr/>
        </p:nvSpPr>
        <p:spPr>
          <a:xfrm flipH="1">
            <a:off x="3316189" y="2560063"/>
            <a:ext cx="830649" cy="282032"/>
          </a:xfrm>
          <a:prstGeom prst="curvedUpArrow">
            <a:avLst/>
          </a:prstGeom>
          <a:solidFill>
            <a:srgbClr val="FFFF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cxnSp>
        <p:nvCxnSpPr>
          <p:cNvPr id="134" name="Straight Connector 133"/>
          <p:cNvCxnSpPr/>
          <p:nvPr/>
        </p:nvCxnSpPr>
        <p:spPr>
          <a:xfrm>
            <a:off x="4605156" y="2672153"/>
            <a:ext cx="619386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5" name="Group 134"/>
          <p:cNvGrpSpPr/>
          <p:nvPr/>
        </p:nvGrpSpPr>
        <p:grpSpPr>
          <a:xfrm>
            <a:off x="654685" y="1636809"/>
            <a:ext cx="3390045" cy="628715"/>
            <a:chOff x="5330870" y="2620211"/>
            <a:chExt cx="3390045" cy="628715"/>
          </a:xfrm>
        </p:grpSpPr>
        <p:sp>
          <p:nvSpPr>
            <p:cNvPr id="136" name="Rounded Rectangle 135"/>
            <p:cNvSpPr/>
            <p:nvPr/>
          </p:nvSpPr>
          <p:spPr bwMode="auto">
            <a:xfrm rot="10800000" flipH="1" flipV="1">
              <a:off x="5473056" y="2620211"/>
              <a:ext cx="3109633" cy="628715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5330870" y="2645421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Q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697535" y="1658856"/>
            <a:ext cx="3115276" cy="630936"/>
            <a:chOff x="5629210" y="2709736"/>
            <a:chExt cx="3115276" cy="630936"/>
          </a:xfrm>
        </p:grpSpPr>
        <p:sp>
          <p:nvSpPr>
            <p:cNvPr id="139" name="Rounded Rectangle 138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be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).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41" name="Rounded Rectangle 140"/>
          <p:cNvSpPr/>
          <p:nvPr/>
        </p:nvSpPr>
        <p:spPr>
          <a:xfrm>
            <a:off x="4136740" y="1264618"/>
            <a:ext cx="359174" cy="284715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2" name="Rounded Rectangle 141"/>
          <p:cNvSpPr/>
          <p:nvPr/>
        </p:nvSpPr>
        <p:spPr>
          <a:xfrm>
            <a:off x="4705870" y="1264618"/>
            <a:ext cx="338358" cy="284715"/>
          </a:xfrm>
          <a:prstGeom prst="roundRect">
            <a:avLst/>
          </a:prstGeom>
          <a:solidFill>
            <a:srgbClr val="66FFFF"/>
          </a:solidFill>
          <a:ln w="1905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3" name="Rounded Rectangle 142"/>
          <p:cNvSpPr/>
          <p:nvPr/>
        </p:nvSpPr>
        <p:spPr>
          <a:xfrm>
            <a:off x="5419788" y="1264618"/>
            <a:ext cx="338358" cy="284715"/>
          </a:xfrm>
          <a:prstGeom prst="roundRect">
            <a:avLst/>
          </a:prstGeom>
          <a:solidFill>
            <a:srgbClr val="66FFFF"/>
          </a:solidFill>
          <a:ln w="1905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4" name="Rounded Rectangle 143"/>
          <p:cNvSpPr/>
          <p:nvPr/>
        </p:nvSpPr>
        <p:spPr>
          <a:xfrm>
            <a:off x="5935095" y="1264618"/>
            <a:ext cx="321936" cy="284715"/>
          </a:xfrm>
          <a:prstGeom prst="roundRect">
            <a:avLst/>
          </a:prstGeom>
          <a:solidFill>
            <a:srgbClr val="66FFFF"/>
          </a:solidFill>
          <a:ln w="1905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grpSp>
        <p:nvGrpSpPr>
          <p:cNvPr id="146" name="Group 145"/>
          <p:cNvGrpSpPr/>
          <p:nvPr/>
        </p:nvGrpSpPr>
        <p:grpSpPr>
          <a:xfrm>
            <a:off x="4044855" y="1219256"/>
            <a:ext cx="2402699" cy="338554"/>
            <a:chOff x="1319582" y="5924550"/>
            <a:chExt cx="2402699" cy="338554"/>
          </a:xfrm>
        </p:grpSpPr>
        <p:sp>
          <p:nvSpPr>
            <p:cNvPr id="147" name="TextBox 146"/>
            <p:cNvSpPr txBox="1"/>
            <p:nvPr/>
          </p:nvSpPr>
          <p:spPr>
            <a:xfrm>
              <a:off x="2387396" y="5924550"/>
              <a:ext cx="308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prstClr val="black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1704803" y="592455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prstClr val="black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3000203" y="592455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prstClr val="black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1319582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prstClr val="black"/>
                </a:solidFill>
              </a:endParaRPr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2155590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prstClr val="black"/>
                </a:solidFill>
              </a:endParaRPr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2601856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prstClr val="black"/>
                </a:solidFill>
              </a:endParaRP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3374790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prstClr val="black"/>
                </a:solidFill>
              </a:endParaRPr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1403208" y="5924550"/>
              <a:ext cx="40107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1936608" y="5924550"/>
              <a:ext cx="40107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2697807" y="5924550"/>
              <a:ext cx="3978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3155007" y="5924550"/>
              <a:ext cx="3978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2234997" y="5992557"/>
              <a:ext cx="274434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latin typeface="Bookman Old Style" panose="02050604050505020204" pitchFamily="18" charset="0"/>
              </a:endParaRPr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3447847" y="5989382"/>
              <a:ext cx="274434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160" name="Rectangle 159"/>
          <p:cNvSpPr/>
          <p:nvPr/>
        </p:nvSpPr>
        <p:spPr>
          <a:xfrm>
            <a:off x="3022600" y="1235130"/>
            <a:ext cx="5607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PQ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3518569" y="1235130"/>
            <a:ext cx="3516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2" name="Rounded Rectangle 161"/>
          <p:cNvSpPr/>
          <p:nvPr/>
        </p:nvSpPr>
        <p:spPr bwMode="auto">
          <a:xfrm rot="10800000" flipH="1" flipV="1">
            <a:off x="684065" y="2261630"/>
            <a:ext cx="3592534" cy="748324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645613" y="2324532"/>
            <a:ext cx="3729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What is the formula to find distance between two points 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164" name="Group 163"/>
          <p:cNvGrpSpPr/>
          <p:nvPr/>
        </p:nvGrpSpPr>
        <p:grpSpPr>
          <a:xfrm>
            <a:off x="1143980" y="2437891"/>
            <a:ext cx="2445866" cy="355840"/>
            <a:chOff x="4864018" y="1396174"/>
            <a:chExt cx="2445866" cy="355840"/>
          </a:xfrm>
        </p:grpSpPr>
        <p:sp>
          <p:nvSpPr>
            <p:cNvPr id="165" name="Freeform 164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582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5" presetClass="emph" presetSubtype="0" repeatCount="35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5" presetClass="emph" presetSubtype="0" repeatCount="35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1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000"/>
                            </p:stCondLst>
                            <p:childTnLst>
                              <p:par>
                                <p:cTn id="14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500"/>
                            </p:stCondLst>
                            <p:childTnLst>
                              <p:par>
                                <p:cTn id="21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8" fill="hold">
                      <p:stCondLst>
                        <p:cond delay="indefinite"/>
                      </p:stCondLst>
                      <p:childTnLst>
                        <p:par>
                          <p:cTn id="229" fill="hold">
                            <p:stCondLst>
                              <p:cond delay="0"/>
                            </p:stCondLst>
                            <p:childTnLst>
                              <p:par>
                                <p:cTn id="2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8" fill="hold">
                      <p:stCondLst>
                        <p:cond delay="indefinite"/>
                      </p:stCondLst>
                      <p:childTnLst>
                        <p:par>
                          <p:cTn id="239" fill="hold">
                            <p:stCondLst>
                              <p:cond delay="0"/>
                            </p:stCondLst>
                            <p:childTnLst>
                              <p:par>
                                <p:cTn id="2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1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3" fill="hold">
                            <p:stCondLst>
                              <p:cond delay="500"/>
                            </p:stCondLst>
                            <p:childTnLst>
                              <p:par>
                                <p:cTn id="244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0" fill="hold">
                      <p:stCondLst>
                        <p:cond delay="indefinite"/>
                      </p:stCondLst>
                      <p:childTnLst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0" fill="hold">
                      <p:stCondLst>
                        <p:cond delay="indefinite"/>
                      </p:stCondLst>
                      <p:childTnLst>
                        <p:par>
                          <p:cTn id="291" fill="hold">
                            <p:stCondLst>
                              <p:cond delay="0"/>
                            </p:stCondLst>
                            <p:childTnLst>
                              <p:par>
                                <p:cTn id="2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0" fill="hold">
                      <p:stCondLst>
                        <p:cond delay="indefinite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1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4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0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4" fill="hold">
                      <p:stCondLst>
                        <p:cond delay="indefinite"/>
                      </p:stCondLst>
                      <p:childTnLst>
                        <p:par>
                          <p:cTn id="335" fill="hold">
                            <p:stCondLst>
                              <p:cond delay="0"/>
                            </p:stCondLst>
                            <p:childTnLst>
                              <p:par>
                                <p:cTn id="3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4" fill="hold">
                      <p:stCondLst>
                        <p:cond delay="indefinite"/>
                      </p:stCondLst>
                      <p:childTnLst>
                        <p:par>
                          <p:cTn id="345" fill="hold">
                            <p:stCondLst>
                              <p:cond delay="0"/>
                            </p:stCondLst>
                            <p:childTnLst>
                              <p:par>
                                <p:cTn id="3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9" fill="hold">
                      <p:stCondLst>
                        <p:cond delay="indefinite"/>
                      </p:stCondLst>
                      <p:childTnLst>
                        <p:par>
                          <p:cTn id="350" fill="hold">
                            <p:stCondLst>
                              <p:cond delay="0"/>
                            </p:stCondLst>
                            <p:childTnLst>
                              <p:par>
                                <p:cTn id="3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3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4" fill="hold">
                      <p:stCondLst>
                        <p:cond delay="indefinite"/>
                      </p:stCondLst>
                      <p:childTnLst>
                        <p:par>
                          <p:cTn id="355" fill="hold">
                            <p:stCondLst>
                              <p:cond delay="0"/>
                            </p:stCondLst>
                            <p:childTnLst>
                              <p:par>
                                <p:cTn id="3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9" fill="hold">
                      <p:stCondLst>
                        <p:cond delay="indefinite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4" fill="hold">
                      <p:stCondLst>
                        <p:cond delay="indefinite"/>
                      </p:stCondLst>
                      <p:childTnLst>
                        <p:par>
                          <p:cTn id="365" fill="hold">
                            <p:stCondLst>
                              <p:cond delay="0"/>
                            </p:stCondLst>
                            <p:childTnLst>
                              <p:par>
                                <p:cTn id="3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9" fill="hold">
                      <p:stCondLst>
                        <p:cond delay="indefinite"/>
                      </p:stCondLst>
                      <p:childTnLst>
                        <p:par>
                          <p:cTn id="370" fill="hold">
                            <p:stCondLst>
                              <p:cond delay="0"/>
                            </p:stCondLst>
                            <p:childTnLst>
                              <p:par>
                                <p:cTn id="3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3" fill="hold">
                      <p:stCondLst>
                        <p:cond delay="indefinite"/>
                      </p:stCondLst>
                      <p:childTnLst>
                        <p:par>
                          <p:cTn id="374" fill="hold">
                            <p:stCondLst>
                              <p:cond delay="0"/>
                            </p:stCondLst>
                            <p:childTnLst>
                              <p:par>
                                <p:cTn id="3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8" fill="hold">
                      <p:stCondLst>
                        <p:cond delay="indefinite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8" fill="hold">
                      <p:stCondLst>
                        <p:cond delay="indefinite"/>
                      </p:stCondLst>
                      <p:childTnLst>
                        <p:par>
                          <p:cTn id="389" fill="hold">
                            <p:stCondLst>
                              <p:cond delay="0"/>
                            </p:stCondLst>
                            <p:childTnLst>
                              <p:par>
                                <p:cTn id="3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3" fill="hold">
                      <p:stCondLst>
                        <p:cond delay="indefinite"/>
                      </p:stCondLst>
                      <p:childTnLst>
                        <p:par>
                          <p:cTn id="394" fill="hold">
                            <p:stCondLst>
                              <p:cond delay="0"/>
                            </p:stCondLst>
                            <p:childTnLst>
                              <p:par>
                                <p:cTn id="3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8" fill="hold">
                      <p:stCondLst>
                        <p:cond delay="indefinite"/>
                      </p:stCondLst>
                      <p:childTnLst>
                        <p:par>
                          <p:cTn id="399" fill="hold">
                            <p:stCondLst>
                              <p:cond delay="0"/>
                            </p:stCondLst>
                            <p:childTnLst>
                              <p:par>
                                <p:cTn id="4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3" fill="hold">
                      <p:stCondLst>
                        <p:cond delay="indefinite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2" fill="hold">
                      <p:stCondLst>
                        <p:cond delay="indefinite"/>
                      </p:stCondLst>
                      <p:childTnLst>
                        <p:par>
                          <p:cTn id="413" fill="hold">
                            <p:stCondLst>
                              <p:cond delay="0"/>
                            </p:stCondLst>
                            <p:childTnLst>
                              <p:par>
                                <p:cTn id="4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7" fill="hold">
                      <p:stCondLst>
                        <p:cond delay="indefinite"/>
                      </p:stCondLst>
                      <p:childTnLst>
                        <p:par>
                          <p:cTn id="418" fill="hold">
                            <p:stCondLst>
                              <p:cond delay="0"/>
                            </p:stCondLst>
                            <p:childTnLst>
                              <p:par>
                                <p:cTn id="4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2" fill="hold">
                      <p:stCondLst>
                        <p:cond delay="indefinite"/>
                      </p:stCondLst>
                      <p:childTnLst>
                        <p:par>
                          <p:cTn id="423" fill="hold">
                            <p:stCondLst>
                              <p:cond delay="0"/>
                            </p:stCondLst>
                            <p:childTnLst>
                              <p:par>
                                <p:cTn id="4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7" fill="hold">
                      <p:stCondLst>
                        <p:cond delay="indefinite"/>
                      </p:stCondLst>
                      <p:childTnLst>
                        <p:par>
                          <p:cTn id="428" fill="hold">
                            <p:stCondLst>
                              <p:cond delay="0"/>
                            </p:stCondLst>
                            <p:childTnLst>
                              <p:par>
                                <p:cTn id="4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2" fill="hold">
                      <p:stCondLst>
                        <p:cond delay="indefinite"/>
                      </p:stCondLst>
                      <p:childTnLst>
                        <p:par>
                          <p:cTn id="433" fill="hold">
                            <p:stCondLst>
                              <p:cond delay="0"/>
                            </p:stCondLst>
                            <p:childTnLst>
                              <p:par>
                                <p:cTn id="4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7" fill="hold">
                      <p:stCondLst>
                        <p:cond delay="indefinite"/>
                      </p:stCondLst>
                      <p:childTnLst>
                        <p:par>
                          <p:cTn id="438" fill="hold">
                            <p:stCondLst>
                              <p:cond delay="0"/>
                            </p:stCondLst>
                            <p:childTnLst>
                              <p:par>
                                <p:cTn id="4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2" fill="hold">
                      <p:stCondLst>
                        <p:cond delay="indefinite"/>
                      </p:stCondLst>
                      <p:childTnLst>
                        <p:par>
                          <p:cTn id="443" fill="hold">
                            <p:stCondLst>
                              <p:cond delay="0"/>
                            </p:stCondLst>
                            <p:childTnLst>
                              <p:par>
                                <p:cTn id="4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7" fill="hold">
                      <p:stCondLst>
                        <p:cond delay="indefinite"/>
                      </p:stCondLst>
                      <p:childTnLst>
                        <p:par>
                          <p:cTn id="448" fill="hold">
                            <p:stCondLst>
                              <p:cond delay="0"/>
                            </p:stCondLst>
                            <p:childTnLst>
                              <p:par>
                                <p:cTn id="4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2" fill="hold">
                      <p:stCondLst>
                        <p:cond delay="indefinite"/>
                      </p:stCondLst>
                      <p:childTnLst>
                        <p:par>
                          <p:cTn id="453" fill="hold">
                            <p:stCondLst>
                              <p:cond delay="0"/>
                            </p:stCondLst>
                            <p:childTnLst>
                              <p:par>
                                <p:cTn id="4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7" fill="hold">
                      <p:stCondLst>
                        <p:cond delay="indefinite"/>
                      </p:stCondLst>
                      <p:childTnLst>
                        <p:par>
                          <p:cTn id="458" fill="hold">
                            <p:stCondLst>
                              <p:cond delay="0"/>
                            </p:stCondLst>
                            <p:childTnLst>
                              <p:par>
                                <p:cTn id="4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2" fill="hold">
                      <p:stCondLst>
                        <p:cond delay="indefinite"/>
                      </p:stCondLst>
                      <p:childTnLst>
                        <p:par>
                          <p:cTn id="463" fill="hold">
                            <p:stCondLst>
                              <p:cond delay="0"/>
                            </p:stCondLst>
                            <p:childTnLst>
                              <p:par>
                                <p:cTn id="4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2" fill="hold">
                      <p:stCondLst>
                        <p:cond delay="indefinite"/>
                      </p:stCondLst>
                      <p:childTnLst>
                        <p:par>
                          <p:cTn id="473" fill="hold">
                            <p:stCondLst>
                              <p:cond delay="0"/>
                            </p:stCondLst>
                            <p:childTnLst>
                              <p:par>
                                <p:cTn id="47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6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7" fill="hold">
                      <p:stCondLst>
                        <p:cond delay="indefinite"/>
                      </p:stCondLst>
                      <p:childTnLst>
                        <p:par>
                          <p:cTn id="478" fill="hold">
                            <p:stCondLst>
                              <p:cond delay="0"/>
                            </p:stCondLst>
                            <p:childTnLst>
                              <p:par>
                                <p:cTn id="4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2" fill="hold">
                      <p:stCondLst>
                        <p:cond delay="indefinite"/>
                      </p:stCondLst>
                      <p:childTnLst>
                        <p:par>
                          <p:cTn id="483" fill="hold">
                            <p:stCondLst>
                              <p:cond delay="0"/>
                            </p:stCondLst>
                            <p:childTnLst>
                              <p:par>
                                <p:cTn id="48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6" fill="hold">
                      <p:stCondLst>
                        <p:cond delay="indefinite"/>
                      </p:stCondLst>
                      <p:childTnLst>
                        <p:par>
                          <p:cTn id="487" fill="hold">
                            <p:stCondLst>
                              <p:cond delay="0"/>
                            </p:stCondLst>
                            <p:childTnLst>
                              <p:par>
                                <p:cTn id="4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1" fill="hold">
                      <p:stCondLst>
                        <p:cond delay="indefinite"/>
                      </p:stCondLst>
                      <p:childTnLst>
                        <p:par>
                          <p:cTn id="492" fill="hold">
                            <p:stCondLst>
                              <p:cond delay="0"/>
                            </p:stCondLst>
                            <p:childTnLst>
                              <p:par>
                                <p:cTn id="4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5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6" fill="hold">
                      <p:stCondLst>
                        <p:cond delay="indefinite"/>
                      </p:stCondLst>
                      <p:childTnLst>
                        <p:par>
                          <p:cTn id="497" fill="hold">
                            <p:stCondLst>
                              <p:cond delay="0"/>
                            </p:stCondLst>
                            <p:childTnLst>
                              <p:par>
                                <p:cTn id="4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1" fill="hold">
                      <p:stCondLst>
                        <p:cond delay="indefinite"/>
                      </p:stCondLst>
                      <p:childTnLst>
                        <p:par>
                          <p:cTn id="502" fill="hold">
                            <p:stCondLst>
                              <p:cond delay="0"/>
                            </p:stCondLst>
                            <p:childTnLst>
                              <p:par>
                                <p:cTn id="5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6" fill="hold">
                      <p:stCondLst>
                        <p:cond delay="indefinite"/>
                      </p:stCondLst>
                      <p:childTnLst>
                        <p:par>
                          <p:cTn id="507" fill="hold">
                            <p:stCondLst>
                              <p:cond delay="0"/>
                            </p:stCondLst>
                            <p:childTnLst>
                              <p:par>
                                <p:cTn id="5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1" fill="hold">
                      <p:stCondLst>
                        <p:cond delay="indefinite"/>
                      </p:stCondLst>
                      <p:childTnLst>
                        <p:par>
                          <p:cTn id="512" fill="hold">
                            <p:stCondLst>
                              <p:cond delay="0"/>
                            </p:stCondLst>
                            <p:childTnLst>
                              <p:par>
                                <p:cTn id="5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6" fill="hold">
                      <p:stCondLst>
                        <p:cond delay="indefinite"/>
                      </p:stCondLst>
                      <p:childTnLst>
                        <p:par>
                          <p:cTn id="517" fill="hold">
                            <p:stCondLst>
                              <p:cond delay="0"/>
                            </p:stCondLst>
                            <p:childTnLst>
                              <p:par>
                                <p:cTn id="5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1" fill="hold">
                      <p:stCondLst>
                        <p:cond delay="indefinite"/>
                      </p:stCondLst>
                      <p:childTnLst>
                        <p:par>
                          <p:cTn id="522" fill="hold">
                            <p:stCondLst>
                              <p:cond delay="0"/>
                            </p:stCondLst>
                            <p:childTnLst>
                              <p:par>
                                <p:cTn id="5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6" fill="hold">
                      <p:stCondLst>
                        <p:cond delay="indefinite"/>
                      </p:stCondLst>
                      <p:childTnLst>
                        <p:par>
                          <p:cTn id="527" fill="hold">
                            <p:stCondLst>
                              <p:cond delay="0"/>
                            </p:stCondLst>
                            <p:childTnLst>
                              <p:par>
                                <p:cTn id="5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0" fill="hold">
                      <p:stCondLst>
                        <p:cond delay="indefinite"/>
                      </p:stCondLst>
                      <p:childTnLst>
                        <p:par>
                          <p:cTn id="531" fill="hold">
                            <p:stCondLst>
                              <p:cond delay="0"/>
                            </p:stCondLst>
                            <p:childTnLst>
                              <p:par>
                                <p:cTn id="5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5" fill="hold">
                      <p:stCondLst>
                        <p:cond delay="indefinite"/>
                      </p:stCondLst>
                      <p:childTnLst>
                        <p:par>
                          <p:cTn id="536" fill="hold">
                            <p:stCondLst>
                              <p:cond delay="0"/>
                            </p:stCondLst>
                            <p:childTnLst>
                              <p:par>
                                <p:cTn id="5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0" fill="hold">
                      <p:stCondLst>
                        <p:cond delay="indefinite"/>
                      </p:stCondLst>
                      <p:childTnLst>
                        <p:par>
                          <p:cTn id="541" fill="hold">
                            <p:stCondLst>
                              <p:cond delay="0"/>
                            </p:stCondLst>
                            <p:childTnLst>
                              <p:par>
                                <p:cTn id="5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5" fill="hold">
                      <p:stCondLst>
                        <p:cond delay="indefinite"/>
                      </p:stCondLst>
                      <p:childTnLst>
                        <p:par>
                          <p:cTn id="546" fill="hold">
                            <p:stCondLst>
                              <p:cond delay="0"/>
                            </p:stCondLst>
                            <p:childTnLst>
                              <p:par>
                                <p:cTn id="5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0" fill="hold">
                      <p:stCondLst>
                        <p:cond delay="indefinite"/>
                      </p:stCondLst>
                      <p:childTnLst>
                        <p:par>
                          <p:cTn id="551" fill="hold">
                            <p:stCondLst>
                              <p:cond delay="0"/>
                            </p:stCondLst>
                            <p:childTnLst>
                              <p:par>
                                <p:cTn id="5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5" fill="hold">
                      <p:stCondLst>
                        <p:cond delay="indefinite"/>
                      </p:stCondLst>
                      <p:childTnLst>
                        <p:par>
                          <p:cTn id="556" fill="hold">
                            <p:stCondLst>
                              <p:cond delay="0"/>
                            </p:stCondLst>
                            <p:childTnLst>
                              <p:par>
                                <p:cTn id="5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0" fill="hold">
                      <p:stCondLst>
                        <p:cond delay="indefinite"/>
                      </p:stCondLst>
                      <p:childTnLst>
                        <p:par>
                          <p:cTn id="561" fill="hold">
                            <p:stCondLst>
                              <p:cond delay="0"/>
                            </p:stCondLst>
                            <p:childTnLst>
                              <p:par>
                                <p:cTn id="5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5" fill="hold">
                      <p:stCondLst>
                        <p:cond delay="indefinite"/>
                      </p:stCondLst>
                      <p:childTnLst>
                        <p:par>
                          <p:cTn id="566" fill="hold">
                            <p:stCondLst>
                              <p:cond delay="0"/>
                            </p:stCondLst>
                            <p:childTnLst>
                              <p:par>
                                <p:cTn id="5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0" fill="hold">
                      <p:stCondLst>
                        <p:cond delay="indefinite"/>
                      </p:stCondLst>
                      <p:childTnLst>
                        <p:par>
                          <p:cTn id="571" fill="hold">
                            <p:stCondLst>
                              <p:cond delay="0"/>
                            </p:stCondLst>
                            <p:childTnLst>
                              <p:par>
                                <p:cTn id="5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5" fill="hold">
                      <p:stCondLst>
                        <p:cond delay="indefinite"/>
                      </p:stCondLst>
                      <p:childTnLst>
                        <p:par>
                          <p:cTn id="576" fill="hold">
                            <p:stCondLst>
                              <p:cond delay="0"/>
                            </p:stCondLst>
                            <p:childTnLst>
                              <p:par>
                                <p:cTn id="5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0" fill="hold">
                      <p:stCondLst>
                        <p:cond delay="indefinite"/>
                      </p:stCondLst>
                      <p:childTnLst>
                        <p:par>
                          <p:cTn id="581" fill="hold">
                            <p:stCondLst>
                              <p:cond delay="0"/>
                            </p:stCondLst>
                            <p:childTnLst>
                              <p:par>
                                <p:cTn id="5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5" fill="hold">
                      <p:stCondLst>
                        <p:cond delay="indefinite"/>
                      </p:stCondLst>
                      <p:childTnLst>
                        <p:par>
                          <p:cTn id="586" fill="hold">
                            <p:stCondLst>
                              <p:cond delay="0"/>
                            </p:stCondLst>
                            <p:childTnLst>
                              <p:par>
                                <p:cTn id="5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0" fill="hold">
                      <p:stCondLst>
                        <p:cond delay="indefinite"/>
                      </p:stCondLst>
                      <p:childTnLst>
                        <p:par>
                          <p:cTn id="591" fill="hold">
                            <p:stCondLst>
                              <p:cond delay="0"/>
                            </p:stCondLst>
                            <p:childTnLst>
                              <p:par>
                                <p:cTn id="5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5" fill="hold">
                      <p:stCondLst>
                        <p:cond delay="indefinite"/>
                      </p:stCondLst>
                      <p:childTnLst>
                        <p:par>
                          <p:cTn id="596" fill="hold">
                            <p:stCondLst>
                              <p:cond delay="0"/>
                            </p:stCondLst>
                            <p:childTnLst>
                              <p:par>
                                <p:cTn id="5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0" fill="hold">
                      <p:stCondLst>
                        <p:cond delay="indefinite"/>
                      </p:stCondLst>
                      <p:childTnLst>
                        <p:par>
                          <p:cTn id="601" fill="hold">
                            <p:stCondLst>
                              <p:cond delay="0"/>
                            </p:stCondLst>
                            <p:childTnLst>
                              <p:par>
                                <p:cTn id="6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5" fill="hold">
                      <p:stCondLst>
                        <p:cond delay="indefinite"/>
                      </p:stCondLst>
                      <p:childTnLst>
                        <p:par>
                          <p:cTn id="606" fill="hold">
                            <p:stCondLst>
                              <p:cond delay="0"/>
                            </p:stCondLst>
                            <p:childTnLst>
                              <p:par>
                                <p:cTn id="6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0" fill="hold">
                      <p:stCondLst>
                        <p:cond delay="indefinite"/>
                      </p:stCondLst>
                      <p:childTnLst>
                        <p:par>
                          <p:cTn id="611" fill="hold">
                            <p:stCondLst>
                              <p:cond delay="0"/>
                            </p:stCondLst>
                            <p:childTnLst>
                              <p:par>
                                <p:cTn id="6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5" fill="hold">
                      <p:stCondLst>
                        <p:cond delay="indefinite"/>
                      </p:stCondLst>
                      <p:childTnLst>
                        <p:par>
                          <p:cTn id="616" fill="hold">
                            <p:stCondLst>
                              <p:cond delay="0"/>
                            </p:stCondLst>
                            <p:childTnLst>
                              <p:par>
                                <p:cTn id="6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0" fill="hold">
                      <p:stCondLst>
                        <p:cond delay="indefinite"/>
                      </p:stCondLst>
                      <p:childTnLst>
                        <p:par>
                          <p:cTn id="621" fill="hold">
                            <p:stCondLst>
                              <p:cond delay="0"/>
                            </p:stCondLst>
                            <p:childTnLst>
                              <p:par>
                                <p:cTn id="6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5" fill="hold">
                      <p:stCondLst>
                        <p:cond delay="indefinite"/>
                      </p:stCondLst>
                      <p:childTnLst>
                        <p:par>
                          <p:cTn id="626" fill="hold">
                            <p:stCondLst>
                              <p:cond delay="0"/>
                            </p:stCondLst>
                            <p:childTnLst>
                              <p:par>
                                <p:cTn id="6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0" fill="hold">
                      <p:stCondLst>
                        <p:cond delay="indefinite"/>
                      </p:stCondLst>
                      <p:childTnLst>
                        <p:par>
                          <p:cTn id="631" fill="hold">
                            <p:stCondLst>
                              <p:cond delay="0"/>
                            </p:stCondLst>
                            <p:childTnLst>
                              <p:par>
                                <p:cTn id="6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5" fill="hold">
                      <p:stCondLst>
                        <p:cond delay="indefinite"/>
                      </p:stCondLst>
                      <p:childTnLst>
                        <p:par>
                          <p:cTn id="636" fill="hold">
                            <p:stCondLst>
                              <p:cond delay="0"/>
                            </p:stCondLst>
                            <p:childTnLst>
                              <p:par>
                                <p:cTn id="6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0" fill="hold">
                      <p:stCondLst>
                        <p:cond delay="indefinite"/>
                      </p:stCondLst>
                      <p:childTnLst>
                        <p:par>
                          <p:cTn id="641" fill="hold">
                            <p:stCondLst>
                              <p:cond delay="0"/>
                            </p:stCondLst>
                            <p:childTnLst>
                              <p:par>
                                <p:cTn id="6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5" fill="hold">
                      <p:stCondLst>
                        <p:cond delay="indefinite"/>
                      </p:stCondLst>
                      <p:childTnLst>
                        <p:par>
                          <p:cTn id="646" fill="hold">
                            <p:stCondLst>
                              <p:cond delay="0"/>
                            </p:stCondLst>
                            <p:childTnLst>
                              <p:par>
                                <p:cTn id="6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0" fill="hold">
                      <p:stCondLst>
                        <p:cond delay="indefinite"/>
                      </p:stCondLst>
                      <p:childTnLst>
                        <p:par>
                          <p:cTn id="651" fill="hold">
                            <p:stCondLst>
                              <p:cond delay="0"/>
                            </p:stCondLst>
                            <p:childTnLst>
                              <p:par>
                                <p:cTn id="6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5" fill="hold">
                      <p:stCondLst>
                        <p:cond delay="indefinite"/>
                      </p:stCondLst>
                      <p:childTnLst>
                        <p:par>
                          <p:cTn id="656" fill="hold">
                            <p:stCondLst>
                              <p:cond delay="0"/>
                            </p:stCondLst>
                            <p:childTnLst>
                              <p:par>
                                <p:cTn id="6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0" fill="hold">
                      <p:stCondLst>
                        <p:cond delay="indefinite"/>
                      </p:stCondLst>
                      <p:childTnLst>
                        <p:par>
                          <p:cTn id="661" fill="hold">
                            <p:stCondLst>
                              <p:cond delay="0"/>
                            </p:stCondLst>
                            <p:childTnLst>
                              <p:par>
                                <p:cTn id="6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5" fill="hold">
                      <p:stCondLst>
                        <p:cond delay="indefinite"/>
                      </p:stCondLst>
                      <p:childTnLst>
                        <p:par>
                          <p:cTn id="666" fill="hold">
                            <p:stCondLst>
                              <p:cond delay="0"/>
                            </p:stCondLst>
                            <p:childTnLst>
                              <p:par>
                                <p:cTn id="6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0" fill="hold">
                      <p:stCondLst>
                        <p:cond delay="indefinite"/>
                      </p:stCondLst>
                      <p:childTnLst>
                        <p:par>
                          <p:cTn id="671" fill="hold">
                            <p:stCondLst>
                              <p:cond delay="0"/>
                            </p:stCondLst>
                            <p:childTnLst>
                              <p:par>
                                <p:cTn id="6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5" fill="hold">
                      <p:stCondLst>
                        <p:cond delay="indefinite"/>
                      </p:stCondLst>
                      <p:childTnLst>
                        <p:par>
                          <p:cTn id="676" fill="hold">
                            <p:stCondLst>
                              <p:cond delay="0"/>
                            </p:stCondLst>
                            <p:childTnLst>
                              <p:par>
                                <p:cTn id="6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0" fill="hold">
                      <p:stCondLst>
                        <p:cond delay="indefinite"/>
                      </p:stCondLst>
                      <p:childTnLst>
                        <p:par>
                          <p:cTn id="681" fill="hold">
                            <p:stCondLst>
                              <p:cond delay="0"/>
                            </p:stCondLst>
                            <p:childTnLst>
                              <p:par>
                                <p:cTn id="6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5" fill="hold">
                      <p:stCondLst>
                        <p:cond delay="indefinite"/>
                      </p:stCondLst>
                      <p:childTnLst>
                        <p:par>
                          <p:cTn id="686" fill="hold">
                            <p:stCondLst>
                              <p:cond delay="0"/>
                            </p:stCondLst>
                            <p:childTnLst>
                              <p:par>
                                <p:cTn id="6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0" fill="hold">
                      <p:stCondLst>
                        <p:cond delay="indefinite"/>
                      </p:stCondLst>
                      <p:childTnLst>
                        <p:par>
                          <p:cTn id="691" fill="hold">
                            <p:stCondLst>
                              <p:cond delay="0"/>
                            </p:stCondLst>
                            <p:childTnLst>
                              <p:par>
                                <p:cTn id="6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5" fill="hold">
                      <p:stCondLst>
                        <p:cond delay="indefinite"/>
                      </p:stCondLst>
                      <p:childTnLst>
                        <p:par>
                          <p:cTn id="696" fill="hold">
                            <p:stCondLst>
                              <p:cond delay="0"/>
                            </p:stCondLst>
                            <p:childTnLst>
                              <p:par>
                                <p:cTn id="6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0" fill="hold">
                      <p:stCondLst>
                        <p:cond delay="indefinite"/>
                      </p:stCondLst>
                      <p:childTnLst>
                        <p:par>
                          <p:cTn id="701" fill="hold">
                            <p:stCondLst>
                              <p:cond delay="0"/>
                            </p:stCondLst>
                            <p:childTnLst>
                              <p:par>
                                <p:cTn id="7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5" fill="hold">
                      <p:stCondLst>
                        <p:cond delay="indefinite"/>
                      </p:stCondLst>
                      <p:childTnLst>
                        <p:par>
                          <p:cTn id="706" fill="hold">
                            <p:stCondLst>
                              <p:cond delay="0"/>
                            </p:stCondLst>
                            <p:childTnLst>
                              <p:par>
                                <p:cTn id="7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0" fill="hold">
                      <p:stCondLst>
                        <p:cond delay="indefinite"/>
                      </p:stCondLst>
                      <p:childTnLst>
                        <p:par>
                          <p:cTn id="711" fill="hold">
                            <p:stCondLst>
                              <p:cond delay="0"/>
                            </p:stCondLst>
                            <p:childTnLst>
                              <p:par>
                                <p:cTn id="7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5" fill="hold">
                      <p:stCondLst>
                        <p:cond delay="indefinite"/>
                      </p:stCondLst>
                      <p:childTnLst>
                        <p:par>
                          <p:cTn id="716" fill="hold">
                            <p:stCondLst>
                              <p:cond delay="0"/>
                            </p:stCondLst>
                            <p:childTnLst>
                              <p:par>
                                <p:cTn id="7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0" fill="hold">
                      <p:stCondLst>
                        <p:cond delay="indefinite"/>
                      </p:stCondLst>
                      <p:childTnLst>
                        <p:par>
                          <p:cTn id="721" fill="hold">
                            <p:stCondLst>
                              <p:cond delay="0"/>
                            </p:stCondLst>
                            <p:childTnLst>
                              <p:par>
                                <p:cTn id="7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5" fill="hold">
                      <p:stCondLst>
                        <p:cond delay="indefinite"/>
                      </p:stCondLst>
                      <p:childTnLst>
                        <p:par>
                          <p:cTn id="726" fill="hold">
                            <p:stCondLst>
                              <p:cond delay="0"/>
                            </p:stCondLst>
                            <p:childTnLst>
                              <p:par>
                                <p:cTn id="7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0" fill="hold">
                      <p:stCondLst>
                        <p:cond delay="indefinite"/>
                      </p:stCondLst>
                      <p:childTnLst>
                        <p:par>
                          <p:cTn id="731" fill="hold">
                            <p:stCondLst>
                              <p:cond delay="0"/>
                            </p:stCondLst>
                            <p:childTnLst>
                              <p:par>
                                <p:cTn id="7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5" fill="hold">
                      <p:stCondLst>
                        <p:cond delay="indefinite"/>
                      </p:stCondLst>
                      <p:childTnLst>
                        <p:par>
                          <p:cTn id="736" fill="hold">
                            <p:stCondLst>
                              <p:cond delay="0"/>
                            </p:stCondLst>
                            <p:childTnLst>
                              <p:par>
                                <p:cTn id="7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0" fill="hold">
                      <p:stCondLst>
                        <p:cond delay="indefinite"/>
                      </p:stCondLst>
                      <p:childTnLst>
                        <p:par>
                          <p:cTn id="741" fill="hold">
                            <p:stCondLst>
                              <p:cond delay="0"/>
                            </p:stCondLst>
                            <p:childTnLst>
                              <p:par>
                                <p:cTn id="7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5" fill="hold">
                      <p:stCondLst>
                        <p:cond delay="indefinite"/>
                      </p:stCondLst>
                      <p:childTnLst>
                        <p:par>
                          <p:cTn id="746" fill="hold">
                            <p:stCondLst>
                              <p:cond delay="0"/>
                            </p:stCondLst>
                            <p:childTnLst>
                              <p:par>
                                <p:cTn id="7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0" fill="hold">
                      <p:stCondLst>
                        <p:cond delay="indefinite"/>
                      </p:stCondLst>
                      <p:childTnLst>
                        <p:par>
                          <p:cTn id="751" fill="hold">
                            <p:stCondLst>
                              <p:cond delay="0"/>
                            </p:stCondLst>
                            <p:childTnLst>
                              <p:par>
                                <p:cTn id="7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5" fill="hold">
                      <p:stCondLst>
                        <p:cond delay="indefinite"/>
                      </p:stCondLst>
                      <p:childTnLst>
                        <p:par>
                          <p:cTn id="756" fill="hold">
                            <p:stCondLst>
                              <p:cond delay="0"/>
                            </p:stCondLst>
                            <p:childTnLst>
                              <p:par>
                                <p:cTn id="7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0" fill="hold">
                      <p:stCondLst>
                        <p:cond delay="indefinite"/>
                      </p:stCondLst>
                      <p:childTnLst>
                        <p:par>
                          <p:cTn id="761" fill="hold">
                            <p:stCondLst>
                              <p:cond delay="0"/>
                            </p:stCondLst>
                            <p:childTnLst>
                              <p:par>
                                <p:cTn id="7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5" fill="hold">
                      <p:stCondLst>
                        <p:cond delay="indefinite"/>
                      </p:stCondLst>
                      <p:childTnLst>
                        <p:par>
                          <p:cTn id="766" fill="hold">
                            <p:stCondLst>
                              <p:cond delay="0"/>
                            </p:stCondLst>
                            <p:childTnLst>
                              <p:par>
                                <p:cTn id="7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0" fill="hold">
                      <p:stCondLst>
                        <p:cond delay="indefinite"/>
                      </p:stCondLst>
                      <p:childTnLst>
                        <p:par>
                          <p:cTn id="771" fill="hold">
                            <p:stCondLst>
                              <p:cond delay="0"/>
                            </p:stCondLst>
                            <p:childTnLst>
                              <p:par>
                                <p:cTn id="7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5" fill="hold">
                      <p:stCondLst>
                        <p:cond delay="indefinite"/>
                      </p:stCondLst>
                      <p:childTnLst>
                        <p:par>
                          <p:cTn id="776" fill="hold">
                            <p:stCondLst>
                              <p:cond delay="0"/>
                            </p:stCondLst>
                            <p:childTnLst>
                              <p:par>
                                <p:cTn id="7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0" fill="hold">
                      <p:stCondLst>
                        <p:cond delay="indefinite"/>
                      </p:stCondLst>
                      <p:childTnLst>
                        <p:par>
                          <p:cTn id="781" fill="hold">
                            <p:stCondLst>
                              <p:cond delay="0"/>
                            </p:stCondLst>
                            <p:childTnLst>
                              <p:par>
                                <p:cTn id="7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5" fill="hold">
                      <p:stCondLst>
                        <p:cond delay="indefinite"/>
                      </p:stCondLst>
                      <p:childTnLst>
                        <p:par>
                          <p:cTn id="786" fill="hold">
                            <p:stCondLst>
                              <p:cond delay="0"/>
                            </p:stCondLst>
                            <p:childTnLst>
                              <p:par>
                                <p:cTn id="7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0" fill="hold">
                      <p:stCondLst>
                        <p:cond delay="indefinite"/>
                      </p:stCondLst>
                      <p:childTnLst>
                        <p:par>
                          <p:cTn id="791" fill="hold">
                            <p:stCondLst>
                              <p:cond delay="0"/>
                            </p:stCondLst>
                            <p:childTnLst>
                              <p:par>
                                <p:cTn id="7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5" fill="hold">
                      <p:stCondLst>
                        <p:cond delay="indefinite"/>
                      </p:stCondLst>
                      <p:childTnLst>
                        <p:par>
                          <p:cTn id="796" fill="hold">
                            <p:stCondLst>
                              <p:cond delay="0"/>
                            </p:stCondLst>
                            <p:childTnLst>
                              <p:par>
                                <p:cTn id="7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0" fill="hold">
                      <p:stCondLst>
                        <p:cond delay="indefinite"/>
                      </p:stCondLst>
                      <p:childTnLst>
                        <p:par>
                          <p:cTn id="801" fill="hold">
                            <p:stCondLst>
                              <p:cond delay="0"/>
                            </p:stCondLst>
                            <p:childTnLst>
                              <p:par>
                                <p:cTn id="8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5" fill="hold">
                      <p:stCondLst>
                        <p:cond delay="indefinite"/>
                      </p:stCondLst>
                      <p:childTnLst>
                        <p:par>
                          <p:cTn id="806" fill="hold">
                            <p:stCondLst>
                              <p:cond delay="0"/>
                            </p:stCondLst>
                            <p:childTnLst>
                              <p:par>
                                <p:cTn id="8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0" fill="hold">
                      <p:stCondLst>
                        <p:cond delay="indefinite"/>
                      </p:stCondLst>
                      <p:childTnLst>
                        <p:par>
                          <p:cTn id="811" fill="hold">
                            <p:stCondLst>
                              <p:cond delay="0"/>
                            </p:stCondLst>
                            <p:childTnLst>
                              <p:par>
                                <p:cTn id="8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5" fill="hold">
                      <p:stCondLst>
                        <p:cond delay="indefinite"/>
                      </p:stCondLst>
                      <p:childTnLst>
                        <p:par>
                          <p:cTn id="816" fill="hold">
                            <p:stCondLst>
                              <p:cond delay="0"/>
                            </p:stCondLst>
                            <p:childTnLst>
                              <p:par>
                                <p:cTn id="8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0" fill="hold">
                      <p:stCondLst>
                        <p:cond delay="indefinite"/>
                      </p:stCondLst>
                      <p:childTnLst>
                        <p:par>
                          <p:cTn id="821" fill="hold">
                            <p:stCondLst>
                              <p:cond delay="0"/>
                            </p:stCondLst>
                            <p:childTnLst>
                              <p:par>
                                <p:cTn id="8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5" fill="hold">
                      <p:stCondLst>
                        <p:cond delay="indefinite"/>
                      </p:stCondLst>
                      <p:childTnLst>
                        <p:par>
                          <p:cTn id="826" fill="hold">
                            <p:stCondLst>
                              <p:cond delay="0"/>
                            </p:stCondLst>
                            <p:childTnLst>
                              <p:par>
                                <p:cTn id="8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0" fill="hold">
                      <p:stCondLst>
                        <p:cond delay="indefinite"/>
                      </p:stCondLst>
                      <p:childTnLst>
                        <p:par>
                          <p:cTn id="831" fill="hold">
                            <p:stCondLst>
                              <p:cond delay="0"/>
                            </p:stCondLst>
                            <p:childTnLst>
                              <p:par>
                                <p:cTn id="8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 animBg="1"/>
      <p:bldP spid="179" grpId="0" animBg="1"/>
      <p:bldP spid="180" grpId="0" animBg="1"/>
      <p:bldP spid="2" grpId="0" animBg="1"/>
      <p:bldP spid="2" grpId="1" animBg="1"/>
      <p:bldP spid="2" grpId="2" animBg="1"/>
      <p:bldP spid="3" grpId="0" animBg="1"/>
      <p:bldP spid="3" grpId="1" animBg="1"/>
      <p:bldP spid="3" grpId="2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9" grpId="0"/>
      <p:bldP spid="10" grpId="0"/>
      <p:bldP spid="11" grpId="0"/>
      <p:bldP spid="12" grpId="0"/>
      <p:bldP spid="13" grpId="0"/>
      <p:bldP spid="14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/>
      <p:bldP spid="91" grpId="0"/>
      <p:bldP spid="92" grpId="0"/>
      <p:bldP spid="93" grpId="0"/>
      <p:bldP spid="94" grpId="0"/>
      <p:bldP spid="95" grpId="0"/>
      <p:bldP spid="96" grpId="0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104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/>
      <p:bldP spid="123" grpId="1"/>
      <p:bldP spid="124" grpId="0"/>
      <p:bldP spid="124" grpId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/>
      <p:bldP spid="128" grpId="1"/>
      <p:bldP spid="129" grpId="0"/>
      <p:bldP spid="129" grpId="1"/>
      <p:bldP spid="132" grpId="0"/>
      <p:bldP spid="133" grpId="0" animBg="1"/>
      <p:bldP spid="133" grpId="1" animBg="1"/>
      <p:bldP spid="141" grpId="0" animBg="1"/>
      <p:bldP spid="141" grpId="1" animBg="1"/>
      <p:bldP spid="142" grpId="0" animBg="1"/>
      <p:bldP spid="142" grpId="1" animBg="1"/>
      <p:bldP spid="143" grpId="0" animBg="1"/>
      <p:bldP spid="143" grpId="1" animBg="1"/>
      <p:bldP spid="144" grpId="0" animBg="1"/>
      <p:bldP spid="144" grpId="1" animBg="1"/>
      <p:bldP spid="160" grpId="0"/>
      <p:bldP spid="161" grpId="0"/>
      <p:bldP spid="162" grpId="0" animBg="1"/>
      <p:bldP spid="162" grpId="1" animBg="1"/>
      <p:bldP spid="163" grpId="0"/>
      <p:bldP spid="16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618224" y="1865326"/>
            <a:ext cx="5161115" cy="37526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5" name="Freeform 224"/>
          <p:cNvSpPr/>
          <p:nvPr/>
        </p:nvSpPr>
        <p:spPr bwMode="auto">
          <a:xfrm>
            <a:off x="3347450" y="1931838"/>
            <a:ext cx="2384423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4423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2384423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26" name="Freeform 225"/>
          <p:cNvSpPr/>
          <p:nvPr/>
        </p:nvSpPr>
        <p:spPr bwMode="auto">
          <a:xfrm>
            <a:off x="651709" y="1920274"/>
            <a:ext cx="2384423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4423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2384423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7412693" y="2446454"/>
            <a:ext cx="916356" cy="30228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" name="Rounded Rectangle 3"/>
          <p:cNvSpPr/>
          <p:nvPr/>
        </p:nvSpPr>
        <p:spPr>
          <a:xfrm>
            <a:off x="6595124" y="865639"/>
            <a:ext cx="788069" cy="30228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Rounded Rectangle 4"/>
          <p:cNvSpPr/>
          <p:nvPr/>
        </p:nvSpPr>
        <p:spPr>
          <a:xfrm>
            <a:off x="5777542" y="2461781"/>
            <a:ext cx="916356" cy="30228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" name="Rounded Rectangle 5"/>
          <p:cNvSpPr/>
          <p:nvPr/>
        </p:nvSpPr>
        <p:spPr>
          <a:xfrm>
            <a:off x="4060277" y="359910"/>
            <a:ext cx="2776340" cy="276606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" name="Rounded Rectangle 6"/>
          <p:cNvSpPr/>
          <p:nvPr/>
        </p:nvSpPr>
        <p:spPr>
          <a:xfrm>
            <a:off x="917379" y="363847"/>
            <a:ext cx="3206110" cy="276606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" name="Rounded Rectangle 7"/>
          <p:cNvSpPr/>
          <p:nvPr/>
        </p:nvSpPr>
        <p:spPr>
          <a:xfrm>
            <a:off x="3279417" y="373006"/>
            <a:ext cx="773054" cy="251460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" name="Rounded Rectangle 8"/>
          <p:cNvSpPr/>
          <p:nvPr/>
        </p:nvSpPr>
        <p:spPr>
          <a:xfrm>
            <a:off x="5006154" y="372729"/>
            <a:ext cx="1229227" cy="256376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0" name="Rounded Rectangle 9"/>
          <p:cNvSpPr/>
          <p:nvPr/>
        </p:nvSpPr>
        <p:spPr>
          <a:xfrm>
            <a:off x="1883183" y="373006"/>
            <a:ext cx="2197823" cy="251460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" name="Rounded Rectangle 10"/>
          <p:cNvSpPr/>
          <p:nvPr/>
        </p:nvSpPr>
        <p:spPr>
          <a:xfrm>
            <a:off x="958674" y="604640"/>
            <a:ext cx="1870120" cy="276606"/>
          </a:xfrm>
          <a:prstGeom prst="roundRect">
            <a:avLst/>
          </a:prstGeom>
          <a:solidFill>
            <a:srgbClr val="FFC000"/>
          </a:solidFill>
          <a:ln/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2" name="Rounded Rectangle 11"/>
          <p:cNvSpPr/>
          <p:nvPr/>
        </p:nvSpPr>
        <p:spPr>
          <a:xfrm>
            <a:off x="946825" y="627031"/>
            <a:ext cx="1866928" cy="276606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3" name="Rounded Rectangle 12"/>
          <p:cNvSpPr/>
          <p:nvPr/>
        </p:nvSpPr>
        <p:spPr>
          <a:xfrm>
            <a:off x="3698589" y="1141000"/>
            <a:ext cx="1202746" cy="328420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4" name="Text Box 13"/>
          <p:cNvSpPr txBox="1">
            <a:spLocks noChangeArrowheads="1"/>
          </p:cNvSpPr>
          <p:nvPr/>
        </p:nvSpPr>
        <p:spPr bwMode="auto">
          <a:xfrm>
            <a:off x="6512589" y="839892"/>
            <a:ext cx="3556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P</a:t>
            </a:r>
          </a:p>
        </p:txBody>
      </p:sp>
      <p:sp>
        <p:nvSpPr>
          <p:cNvPr id="15" name="Text Box 14"/>
          <p:cNvSpPr txBox="1">
            <a:spLocks noChangeArrowheads="1"/>
          </p:cNvSpPr>
          <p:nvPr/>
        </p:nvSpPr>
        <p:spPr bwMode="auto">
          <a:xfrm>
            <a:off x="6718793" y="818268"/>
            <a:ext cx="71129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(</a:t>
            </a:r>
            <a:r>
              <a:rPr lang="en-US" sz="1600" b="1" i="1" kern="0" dirty="0" err="1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r>
              <a:rPr lang="en-US" sz="1600" b="1" kern="0" dirty="0" err="1" smtClean="0">
                <a:solidFill>
                  <a:sysClr val="windowText" lastClr="000000"/>
                </a:solidFill>
                <a:latin typeface="Bookman Old Style" pitchFamily="18" charset="0"/>
              </a:rPr>
              <a:t>,y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)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16" name="Text Box 17"/>
          <p:cNvSpPr txBox="1">
            <a:spLocks noChangeArrowheads="1"/>
          </p:cNvSpPr>
          <p:nvPr/>
        </p:nvSpPr>
        <p:spPr bwMode="auto">
          <a:xfrm>
            <a:off x="5745401" y="2431299"/>
            <a:ext cx="3129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A</a:t>
            </a:r>
          </a:p>
        </p:txBody>
      </p:sp>
      <p:sp>
        <p:nvSpPr>
          <p:cNvPr id="17" name="Text Box 18"/>
          <p:cNvSpPr txBox="1">
            <a:spLocks noChangeArrowheads="1"/>
          </p:cNvSpPr>
          <p:nvPr/>
        </p:nvSpPr>
        <p:spPr bwMode="auto">
          <a:xfrm>
            <a:off x="5926317" y="2430931"/>
            <a:ext cx="85121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(2,–5)</a:t>
            </a:r>
          </a:p>
        </p:txBody>
      </p:sp>
      <p:sp>
        <p:nvSpPr>
          <p:cNvPr id="18" name="Text Box 19"/>
          <p:cNvSpPr txBox="1">
            <a:spLocks noChangeArrowheads="1"/>
          </p:cNvSpPr>
          <p:nvPr/>
        </p:nvSpPr>
        <p:spPr bwMode="auto">
          <a:xfrm>
            <a:off x="7373070" y="2431256"/>
            <a:ext cx="3556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B</a:t>
            </a:r>
          </a:p>
        </p:txBody>
      </p:sp>
      <p:sp>
        <p:nvSpPr>
          <p:cNvPr id="19" name="Text Box 20"/>
          <p:cNvSpPr txBox="1">
            <a:spLocks noChangeArrowheads="1"/>
          </p:cNvSpPr>
          <p:nvPr/>
        </p:nvSpPr>
        <p:spPr bwMode="auto">
          <a:xfrm>
            <a:off x="7564730" y="2423040"/>
            <a:ext cx="8255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(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–2,9)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20" name="Line 21"/>
          <p:cNvSpPr>
            <a:spLocks noChangeShapeType="1"/>
          </p:cNvSpPr>
          <p:nvPr/>
        </p:nvSpPr>
        <p:spPr bwMode="auto">
          <a:xfrm flipH="1">
            <a:off x="5880592" y="1241316"/>
            <a:ext cx="839787" cy="113387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21" name="Line 22"/>
          <p:cNvSpPr>
            <a:spLocks noChangeShapeType="1"/>
          </p:cNvSpPr>
          <p:nvPr/>
        </p:nvSpPr>
        <p:spPr bwMode="auto">
          <a:xfrm>
            <a:off x="6718793" y="1238141"/>
            <a:ext cx="833437" cy="1137053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22" name="Rectangle 9"/>
          <p:cNvSpPr>
            <a:spLocks noChangeArrowheads="1"/>
          </p:cNvSpPr>
          <p:nvPr/>
        </p:nvSpPr>
        <p:spPr bwMode="auto">
          <a:xfrm>
            <a:off x="519127" y="311650"/>
            <a:ext cx="81534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l" eaLnBrk="0" hangingPunct="0">
              <a:tabLst>
                <a:tab pos="50800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Q.  Find </a:t>
            </a: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the point on the x– axis which is equidistant from </a:t>
            </a:r>
          </a:p>
          <a:p>
            <a:pPr lvl="0" algn="l" eaLnBrk="0" hangingPunct="0">
              <a:tabLst>
                <a:tab pos="339725" algn="l"/>
                <a:tab pos="508000" algn="l"/>
              </a:tabLst>
              <a:defRPr/>
            </a:pP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	(2, –5) and (–2, 9). </a:t>
            </a:r>
          </a:p>
          <a:p>
            <a:pPr lvl="0" algn="l" eaLnBrk="0" hangingPunct="0"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     </a:t>
            </a:r>
          </a:p>
          <a:p>
            <a:pPr lvl="0" algn="l" eaLnBrk="0" hangingPunct="0">
              <a:defRPr/>
            </a:pPr>
            <a:endParaRPr lang="en-US" sz="1600" b="1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23" name="Text Box 24"/>
          <p:cNvSpPr txBox="1">
            <a:spLocks noChangeArrowheads="1"/>
          </p:cNvSpPr>
          <p:nvPr/>
        </p:nvSpPr>
        <p:spPr bwMode="auto">
          <a:xfrm>
            <a:off x="8293593" y="1055252"/>
            <a:ext cx="3302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600" b="1" dirty="0" smtClean="0">
                <a:latin typeface="Bookman Old Style" pitchFamily="18" charset="0"/>
              </a:rPr>
              <a:t>X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70485" y="1879460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b="1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07796" y="1879460"/>
            <a:ext cx="3770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235523" y="1879460"/>
            <a:ext cx="6148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IN" sz="1600" b="1" dirty="0" smtClean="0">
                <a:latin typeface="Bookman Old Style" panose="02050604050505020204" pitchFamily="18" charset="0"/>
              </a:rPr>
              <a:t>2)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28" name="Rectangle 9"/>
          <p:cNvSpPr>
            <a:spLocks noChangeArrowheads="1"/>
          </p:cNvSpPr>
          <p:nvPr/>
        </p:nvSpPr>
        <p:spPr bwMode="auto">
          <a:xfrm>
            <a:off x="3030986" y="1893732"/>
            <a:ext cx="32922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l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=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638501" y="1879460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/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IN" sz="16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73660" y="1530848"/>
            <a:ext cx="24032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u="sng" kern="0" dirty="0">
                <a:solidFill>
                  <a:srgbClr val="FF0000"/>
                </a:solidFill>
                <a:latin typeface="Bookman Old Style" pitchFamily="18" charset="0"/>
              </a:rPr>
              <a:t>By distance formula,</a:t>
            </a:r>
            <a:endParaRPr lang="en-US" sz="1600" b="1" u="sng" dirty="0">
              <a:solidFill>
                <a:srgbClr val="FF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166263" y="1879460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b="1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850046" y="1879460"/>
            <a:ext cx="3818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[0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331301" y="1879460"/>
            <a:ext cx="9216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IN" sz="1600" b="1" dirty="0" smtClean="0">
                <a:latin typeface="Bookman Old Style" panose="02050604050505020204" pitchFamily="18" charset="0"/>
              </a:rPr>
              <a:t>(–5)]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754493" y="1884223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IN" sz="16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3463036" y="1884223"/>
            <a:ext cx="3722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[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919530" y="1884223"/>
            <a:ext cx="89965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IN" sz="1600" b="1" dirty="0" smtClean="0">
                <a:latin typeface="Bookman Old Style" panose="02050604050505020204" pitchFamily="18" charset="0"/>
              </a:rPr>
              <a:t>(–2)]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557391" y="1884223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/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IN" sz="16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088362" y="1884223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1600" b="1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798825" y="1884223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(0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5221281" y="1884223"/>
            <a:ext cx="6148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IN" sz="1600" b="1" dirty="0" smtClean="0">
                <a:latin typeface="Bookman Old Style" panose="02050604050505020204" pitchFamily="18" charset="0"/>
              </a:rPr>
              <a:t>9)</a:t>
            </a:r>
            <a:r>
              <a:rPr lang="en-IN" sz="1600" b="1" baseline="30000" dirty="0" smtClean="0">
                <a:latin typeface="Bookman Old Style" panose="02050604050505020204" pitchFamily="18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82600" y="905530"/>
            <a:ext cx="33672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 eaLnBrk="0" hangingPunct="0">
              <a:defRPr/>
            </a:pPr>
            <a:r>
              <a:rPr lang="en-US" sz="1600" b="1" kern="0" dirty="0">
                <a:latin typeface="Bookman Old Style" pitchFamily="18" charset="0"/>
              </a:rPr>
              <a:t>Sol.</a:t>
            </a:r>
            <a:r>
              <a:rPr lang="en-US" sz="1600" kern="0" dirty="0">
                <a:latin typeface="Bookman Old Style" pitchFamily="18" charset="0"/>
              </a:rPr>
              <a:t>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Let</a:t>
            </a: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,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 (</a:t>
            </a: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2, 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–5)</a:t>
            </a: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  B (–2,  9)</a:t>
            </a:r>
            <a:endParaRPr lang="en-US" sz="1600" b="1" kern="0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43" name="Text Box 14"/>
          <p:cNvSpPr txBox="1">
            <a:spLocks noChangeArrowheads="1"/>
          </p:cNvSpPr>
          <p:nvPr/>
        </p:nvSpPr>
        <p:spPr bwMode="auto">
          <a:xfrm>
            <a:off x="6794500" y="845050"/>
            <a:ext cx="71129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itchFamily="18" charset="0"/>
              </a:rPr>
              <a:t>(</a:t>
            </a:r>
            <a:r>
              <a:rPr lang="en-US" sz="1600" b="1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,0)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44" name="Rounded Rectangle 43"/>
          <p:cNvSpPr/>
          <p:nvPr/>
        </p:nvSpPr>
        <p:spPr>
          <a:xfrm>
            <a:off x="1039827" y="1256892"/>
            <a:ext cx="457200" cy="285710"/>
          </a:xfrm>
          <a:prstGeom prst="roundRect">
            <a:avLst/>
          </a:prstGeom>
          <a:solidFill>
            <a:srgbClr val="FFBDD3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5" name="Rectangle 9"/>
          <p:cNvSpPr>
            <a:spLocks noChangeArrowheads="1"/>
          </p:cNvSpPr>
          <p:nvPr/>
        </p:nvSpPr>
        <p:spPr bwMode="auto">
          <a:xfrm>
            <a:off x="980419" y="1218792"/>
            <a:ext cx="56828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en-US" sz="1600" b="1" kern="0" dirty="0" smtClean="0">
                <a:latin typeface="Bookman Old Style" pitchFamily="18" charset="0"/>
              </a:rPr>
              <a:t>AP</a:t>
            </a:r>
            <a:endParaRPr lang="en-US" sz="1600" b="1" kern="0" dirty="0">
              <a:latin typeface="Bookman Old Style" pitchFamily="18" charset="0"/>
            </a:endParaRPr>
          </a:p>
        </p:txBody>
      </p:sp>
      <p:sp>
        <p:nvSpPr>
          <p:cNvPr id="46" name="Rectangle 9"/>
          <p:cNvSpPr>
            <a:spLocks noChangeArrowheads="1"/>
          </p:cNvSpPr>
          <p:nvPr/>
        </p:nvSpPr>
        <p:spPr bwMode="auto">
          <a:xfrm>
            <a:off x="1460955" y="1218792"/>
            <a:ext cx="30162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en-US" sz="1600" b="1" kern="0" dirty="0" smtClean="0">
                <a:latin typeface="Bookman Old Style" pitchFamily="18" charset="0"/>
              </a:rPr>
              <a:t>=</a:t>
            </a:r>
            <a:endParaRPr lang="en-US" sz="1600" b="1" kern="0" dirty="0">
              <a:latin typeface="Bookman Old Style" pitchFamily="18" charset="0"/>
            </a:endParaRPr>
          </a:p>
        </p:txBody>
      </p:sp>
      <p:sp>
        <p:nvSpPr>
          <p:cNvPr id="47" name="Rounded Rectangle 46"/>
          <p:cNvSpPr/>
          <p:nvPr/>
        </p:nvSpPr>
        <p:spPr>
          <a:xfrm>
            <a:off x="1743069" y="1256892"/>
            <a:ext cx="457200" cy="285710"/>
          </a:xfrm>
          <a:prstGeom prst="roundRect">
            <a:avLst/>
          </a:prstGeom>
          <a:solidFill>
            <a:srgbClr val="FFBDD3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8" name="Rectangle 9"/>
          <p:cNvSpPr>
            <a:spLocks noChangeArrowheads="1"/>
          </p:cNvSpPr>
          <p:nvPr/>
        </p:nvSpPr>
        <p:spPr bwMode="auto">
          <a:xfrm>
            <a:off x="1674827" y="1218792"/>
            <a:ext cx="56828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en-US" sz="1600" b="1" kern="0" dirty="0" smtClean="0">
                <a:latin typeface="Bookman Old Style" pitchFamily="18" charset="0"/>
              </a:rPr>
              <a:t>BP</a:t>
            </a:r>
            <a:endParaRPr lang="en-US" sz="1600" b="1" kern="0" dirty="0">
              <a:latin typeface="Bookman Old Style" pitchFamily="18" charset="0"/>
            </a:endParaRPr>
          </a:p>
        </p:txBody>
      </p:sp>
      <p:sp>
        <p:nvSpPr>
          <p:cNvPr id="49" name="Rounded Rectangle 48"/>
          <p:cNvSpPr/>
          <p:nvPr/>
        </p:nvSpPr>
        <p:spPr>
          <a:xfrm>
            <a:off x="3765258" y="1177573"/>
            <a:ext cx="1073875" cy="256376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0" name="TextBox 49"/>
          <p:cNvSpPr txBox="1"/>
          <p:nvPr/>
        </p:nvSpPr>
        <p:spPr>
          <a:xfrm>
            <a:off x="3680241" y="1136497"/>
            <a:ext cx="1234125" cy="338554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AP = BP</a:t>
            </a:r>
            <a:endParaRPr lang="en-US" sz="1600" b="1" dirty="0">
              <a:solidFill>
                <a:schemeClr val="tx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533923" y="1218792"/>
            <a:ext cx="3625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>
                <a:latin typeface="Symbol" panose="05050102010706020507" pitchFamily="18" charset="2"/>
              </a:rPr>
              <a:t>\</a:t>
            </a:r>
            <a:endParaRPr lang="en-US" sz="1600" dirty="0"/>
          </a:p>
        </p:txBody>
      </p:sp>
      <p:sp>
        <p:nvSpPr>
          <p:cNvPr id="52" name="Line 21"/>
          <p:cNvSpPr>
            <a:spLocks noChangeShapeType="1"/>
          </p:cNvSpPr>
          <p:nvPr/>
        </p:nvSpPr>
        <p:spPr bwMode="auto">
          <a:xfrm flipH="1">
            <a:off x="5880593" y="1238877"/>
            <a:ext cx="839787" cy="1133878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/>
            <a:tailEnd/>
          </a:ln>
          <a:effectLst>
            <a:glow rad="127000">
              <a:srgbClr val="FF65A3">
                <a:alpha val="63000"/>
              </a:srgbClr>
            </a:glo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3" name="Line 22"/>
          <p:cNvSpPr>
            <a:spLocks noChangeShapeType="1"/>
          </p:cNvSpPr>
          <p:nvPr/>
        </p:nvSpPr>
        <p:spPr bwMode="auto">
          <a:xfrm>
            <a:off x="6699743" y="1219091"/>
            <a:ext cx="833437" cy="1137053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/>
            <a:tailEnd/>
          </a:ln>
          <a:effectLst>
            <a:glow rad="127000">
              <a:srgbClr val="FF65A3">
                <a:alpha val="59000"/>
              </a:srgbClr>
            </a:glo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4" name="Oval 15"/>
          <p:cNvSpPr>
            <a:spLocks noChangeArrowheads="1"/>
          </p:cNvSpPr>
          <p:nvPr/>
        </p:nvSpPr>
        <p:spPr bwMode="auto">
          <a:xfrm>
            <a:off x="5832655" y="2310437"/>
            <a:ext cx="111125" cy="111125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  <a:round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5" name="Oval 16"/>
          <p:cNvSpPr>
            <a:spLocks noChangeArrowheads="1"/>
          </p:cNvSpPr>
          <p:nvPr/>
        </p:nvSpPr>
        <p:spPr bwMode="auto">
          <a:xfrm>
            <a:off x="7481266" y="2316624"/>
            <a:ext cx="111125" cy="111125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  <a:round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56" name="Line 23"/>
          <p:cNvSpPr>
            <a:spLocks noChangeShapeType="1"/>
          </p:cNvSpPr>
          <p:nvPr/>
        </p:nvSpPr>
        <p:spPr bwMode="auto">
          <a:xfrm>
            <a:off x="5346700" y="1248676"/>
            <a:ext cx="30099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arrow" w="med" len="med"/>
            <a:tailEnd type="arrow" w="med" len="med"/>
          </a:ln>
        </p:spPr>
        <p:txBody>
          <a:bodyPr/>
          <a:lstStyle/>
          <a:p>
            <a:endParaRPr lang="en-US" sz="1600">
              <a:latin typeface="Bookman Old Style" pitchFamily="18" charset="0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6176520" y="1806042"/>
            <a:ext cx="179529" cy="106610"/>
            <a:chOff x="3859595" y="5200650"/>
            <a:chExt cx="179529" cy="114300"/>
          </a:xfrm>
        </p:grpSpPr>
        <p:cxnSp>
          <p:nvCxnSpPr>
            <p:cNvPr id="58" name="Straight Connector 57"/>
            <p:cNvCxnSpPr/>
            <p:nvPr/>
          </p:nvCxnSpPr>
          <p:spPr>
            <a:xfrm>
              <a:off x="3859595" y="5238750"/>
              <a:ext cx="143399" cy="7620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3895725" y="5200650"/>
              <a:ext cx="143399" cy="7620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Line 23"/>
          <p:cNvSpPr>
            <a:spLocks noChangeShapeType="1"/>
          </p:cNvSpPr>
          <p:nvPr/>
        </p:nvSpPr>
        <p:spPr bwMode="auto">
          <a:xfrm>
            <a:off x="5346700" y="1248676"/>
            <a:ext cx="3009900" cy="0"/>
          </a:xfrm>
          <a:prstGeom prst="line">
            <a:avLst/>
          </a:prstGeom>
          <a:noFill/>
          <a:ln w="28575">
            <a:solidFill>
              <a:srgbClr val="0000CC"/>
            </a:solidFill>
            <a:round/>
            <a:headEnd type="arrow" w="med" len="med"/>
            <a:tailEnd type="arrow" w="med" len="med"/>
          </a:ln>
          <a:effectLst>
            <a:glow rad="127000">
              <a:srgbClr val="FF65A3">
                <a:alpha val="46000"/>
              </a:srgbClr>
            </a:glow>
          </a:effectLst>
        </p:spPr>
        <p:txBody>
          <a:bodyPr/>
          <a:lstStyle/>
          <a:p>
            <a:endParaRPr lang="en-US" sz="1600">
              <a:latin typeface="Bookman Old Style" pitchFamily="18" charset="0"/>
            </a:endParaRPr>
          </a:p>
        </p:txBody>
      </p:sp>
      <p:sp>
        <p:nvSpPr>
          <p:cNvPr id="61" name="Oval 12"/>
          <p:cNvSpPr>
            <a:spLocks noChangeArrowheads="1"/>
          </p:cNvSpPr>
          <p:nvPr/>
        </p:nvSpPr>
        <p:spPr bwMode="auto">
          <a:xfrm>
            <a:off x="6666405" y="1193691"/>
            <a:ext cx="111125" cy="111125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  <a:round/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86" name="Rectangular Callout 85"/>
          <p:cNvSpPr/>
          <p:nvPr/>
        </p:nvSpPr>
        <p:spPr>
          <a:xfrm>
            <a:off x="4660900" y="692650"/>
            <a:ext cx="1672817" cy="418447"/>
          </a:xfrm>
          <a:prstGeom prst="wedgeRectCallout">
            <a:avLst>
              <a:gd name="adj1" fmla="val 70617"/>
              <a:gd name="adj2" fmla="val 12625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87" name="Rectangle 86"/>
          <p:cNvSpPr/>
          <p:nvPr/>
        </p:nvSpPr>
        <p:spPr>
          <a:xfrm>
            <a:off x="4736011" y="749724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88" name="Rectangle 87"/>
          <p:cNvSpPr/>
          <p:nvPr/>
        </p:nvSpPr>
        <p:spPr>
          <a:xfrm>
            <a:off x="5473844" y="749724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89" name="Rectangle 88"/>
          <p:cNvSpPr/>
          <p:nvPr/>
        </p:nvSpPr>
        <p:spPr>
          <a:xfrm>
            <a:off x="4682017" y="713010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</a:t>
            </a:r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5471491" y="713010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0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1" name="Rectangular Callout 90"/>
          <p:cNvSpPr/>
          <p:nvPr/>
        </p:nvSpPr>
        <p:spPr>
          <a:xfrm>
            <a:off x="6017429" y="2865003"/>
            <a:ext cx="1672817" cy="418447"/>
          </a:xfrm>
          <a:prstGeom prst="wedgeRectCallout">
            <a:avLst>
              <a:gd name="adj1" fmla="val -48241"/>
              <a:gd name="adj2" fmla="val -91554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2" name="Rectangle 91"/>
          <p:cNvSpPr/>
          <p:nvPr/>
        </p:nvSpPr>
        <p:spPr>
          <a:xfrm>
            <a:off x="6050008" y="292207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3" name="Rectangle 92"/>
          <p:cNvSpPr/>
          <p:nvPr/>
        </p:nvSpPr>
        <p:spPr>
          <a:xfrm>
            <a:off x="6872645" y="2922077"/>
            <a:ext cx="797315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4" name="Rectangle 93"/>
          <p:cNvSpPr/>
          <p:nvPr/>
        </p:nvSpPr>
        <p:spPr>
          <a:xfrm>
            <a:off x="6001411" y="2885363"/>
            <a:ext cx="9428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2 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6834671" y="2885363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–5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6" name="Rectangular Callout 95"/>
          <p:cNvSpPr/>
          <p:nvPr/>
        </p:nvSpPr>
        <p:spPr>
          <a:xfrm>
            <a:off x="5996011" y="2875868"/>
            <a:ext cx="1672817" cy="418447"/>
          </a:xfrm>
          <a:prstGeom prst="wedgeRectCallout">
            <a:avLst>
              <a:gd name="adj1" fmla="val 56634"/>
              <a:gd name="adj2" fmla="val -96636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7" name="Rectangle 96"/>
          <p:cNvSpPr/>
          <p:nvPr/>
        </p:nvSpPr>
        <p:spPr>
          <a:xfrm>
            <a:off x="6028590" y="2932942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8" name="Rectangle 97"/>
          <p:cNvSpPr/>
          <p:nvPr/>
        </p:nvSpPr>
        <p:spPr>
          <a:xfrm>
            <a:off x="6851227" y="2932942"/>
            <a:ext cx="797315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99" name="Rectangle 98"/>
          <p:cNvSpPr/>
          <p:nvPr/>
        </p:nvSpPr>
        <p:spPr>
          <a:xfrm>
            <a:off x="5963963" y="2896228"/>
            <a:ext cx="97494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–2,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6813253" y="2896228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9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1" name="Rectangular Callout 100"/>
          <p:cNvSpPr/>
          <p:nvPr/>
        </p:nvSpPr>
        <p:spPr>
          <a:xfrm>
            <a:off x="4671575" y="712236"/>
            <a:ext cx="1672817" cy="418447"/>
          </a:xfrm>
          <a:prstGeom prst="wedgeRectCallout">
            <a:avLst>
              <a:gd name="adj1" fmla="val 70617"/>
              <a:gd name="adj2" fmla="val 12625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2" name="Rectangle 101"/>
          <p:cNvSpPr/>
          <p:nvPr/>
        </p:nvSpPr>
        <p:spPr>
          <a:xfrm>
            <a:off x="4746686" y="769310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3" name="Rectangle 102"/>
          <p:cNvSpPr/>
          <p:nvPr/>
        </p:nvSpPr>
        <p:spPr>
          <a:xfrm>
            <a:off x="5484519" y="769310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04" name="Rectangle 103"/>
          <p:cNvSpPr/>
          <p:nvPr/>
        </p:nvSpPr>
        <p:spPr>
          <a:xfrm>
            <a:off x="4692692" y="732596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</a:t>
            </a:r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5499450" y="732596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0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584416" y="2270625"/>
            <a:ext cx="426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1427446" y="2270625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1756838" y="2270625"/>
            <a:ext cx="28725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1903471" y="2270625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122486" y="2316792"/>
            <a:ext cx="274434" cy="25648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272552" y="2270625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2488064" y="2270625"/>
            <a:ext cx="4523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(5)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2768590" y="2316792"/>
            <a:ext cx="274434" cy="25648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3030987" y="2270625"/>
            <a:ext cx="3404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3338195" y="2270625"/>
            <a:ext cx="50801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3619620" y="2270625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3814220" y="2270625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4033235" y="2316792"/>
            <a:ext cx="274434" cy="25648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4183301" y="2270625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405225" y="2270625"/>
            <a:ext cx="5549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(–9)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4822593" y="2295772"/>
            <a:ext cx="274434" cy="25648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584416" y="2580403"/>
            <a:ext cx="426378" cy="338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985168" y="2633743"/>
            <a:ext cx="508017" cy="338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1364561" y="2633743"/>
            <a:ext cx="287258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1515201" y="2633743"/>
            <a:ext cx="447558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4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1880275" y="2633743"/>
            <a:ext cx="308097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2087772" y="2633743"/>
            <a:ext cx="320922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1224864" y="2674780"/>
            <a:ext cx="274434" cy="25648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2320339" y="2633743"/>
            <a:ext cx="308097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552569" y="2633743"/>
            <a:ext cx="457176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25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3030987" y="2633743"/>
            <a:ext cx="340468" cy="338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3409486" y="2633743"/>
            <a:ext cx="361732" cy="338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3730819" y="2633743"/>
            <a:ext cx="308097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3899710" y="2633743"/>
            <a:ext cx="447558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4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4264784" y="2633743"/>
            <a:ext cx="308097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472281" y="2633743"/>
            <a:ext cx="320922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4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3592706" y="2679910"/>
            <a:ext cx="274434" cy="256480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4704848" y="2633743"/>
            <a:ext cx="308097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4937078" y="2633743"/>
            <a:ext cx="457176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584416" y="3261627"/>
            <a:ext cx="507784" cy="338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1" name="Rectangle 140"/>
          <p:cNvSpPr/>
          <p:nvPr/>
        </p:nvSpPr>
        <p:spPr>
          <a:xfrm>
            <a:off x="1781051" y="3261627"/>
            <a:ext cx="620683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 4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2327900" y="3261627"/>
            <a:ext cx="287258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2528973" y="3261627"/>
            <a:ext cx="447558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4</a:t>
            </a:r>
            <a:r>
              <a:rPr lang="en-US" sz="1600" b="1" i="1" dirty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3030987" y="3261627"/>
            <a:ext cx="340468" cy="338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3422805" y="3261627"/>
            <a:ext cx="457176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85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3802318" y="3261627"/>
            <a:ext cx="287258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4003391" y="3261627"/>
            <a:ext cx="457176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29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584416" y="3555230"/>
            <a:ext cx="507784" cy="338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2514291" y="3555230"/>
            <a:ext cx="550151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–8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3030986" y="3555230"/>
            <a:ext cx="340468" cy="338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3432392" y="3555230"/>
            <a:ext cx="457176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584416" y="4496066"/>
            <a:ext cx="5077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53" name="AutoShape 30"/>
          <p:cNvSpPr>
            <a:spLocks noChangeArrowheads="1"/>
          </p:cNvSpPr>
          <p:nvPr/>
        </p:nvSpPr>
        <p:spPr bwMode="auto">
          <a:xfrm>
            <a:off x="1279036" y="4485894"/>
            <a:ext cx="3485443" cy="358898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154" name="Rectangle 153"/>
          <p:cNvSpPr/>
          <p:nvPr/>
        </p:nvSpPr>
        <p:spPr>
          <a:xfrm>
            <a:off x="1233967" y="4496066"/>
            <a:ext cx="358143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The coordinates of P are (–7,0) .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cxnSp>
        <p:nvCxnSpPr>
          <p:cNvPr id="155" name="Straight Connector 154"/>
          <p:cNvCxnSpPr/>
          <p:nvPr/>
        </p:nvCxnSpPr>
        <p:spPr>
          <a:xfrm>
            <a:off x="1514988" y="2596936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>
            <a:off x="2605152" y="2603895"/>
            <a:ext cx="288948" cy="0"/>
          </a:xfrm>
          <a:prstGeom prst="line">
            <a:avLst/>
          </a:prstGeom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>
            <a:off x="3426821" y="2596936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518112" y="2603895"/>
            <a:ext cx="349627" cy="0"/>
          </a:xfrm>
          <a:prstGeom prst="line">
            <a:avLst/>
          </a:prstGeom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Line 18"/>
          <p:cNvSpPr>
            <a:spLocks noChangeShapeType="1"/>
          </p:cNvSpPr>
          <p:nvPr/>
        </p:nvSpPr>
        <p:spPr bwMode="auto">
          <a:xfrm flipH="1">
            <a:off x="3511807" y="2724997"/>
            <a:ext cx="266808" cy="166306"/>
          </a:xfrm>
          <a:prstGeom prst="line">
            <a:avLst/>
          </a:prstGeom>
          <a:ln w="28575"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0" name="Line 18"/>
          <p:cNvSpPr>
            <a:spLocks noChangeShapeType="1"/>
          </p:cNvSpPr>
          <p:nvPr/>
        </p:nvSpPr>
        <p:spPr bwMode="auto">
          <a:xfrm flipH="1">
            <a:off x="1142139" y="2764099"/>
            <a:ext cx="186768" cy="118188"/>
          </a:xfrm>
          <a:prstGeom prst="line">
            <a:avLst/>
          </a:prstGeom>
          <a:ln w="28575"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cxnSp>
        <p:nvCxnSpPr>
          <p:cNvPr id="161" name="Straight Connector 160"/>
          <p:cNvCxnSpPr/>
          <p:nvPr/>
        </p:nvCxnSpPr>
        <p:spPr>
          <a:xfrm>
            <a:off x="2208461" y="2934459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4587022" y="2951722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Rectangle 162"/>
          <p:cNvSpPr/>
          <p:nvPr/>
        </p:nvSpPr>
        <p:spPr>
          <a:xfrm>
            <a:off x="584416" y="2964456"/>
            <a:ext cx="507784" cy="338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1769929" y="2964456"/>
            <a:ext cx="620683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 4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2325679" y="2964456"/>
            <a:ext cx="308097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2525951" y="2964456"/>
            <a:ext cx="457176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29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3030987" y="2964456"/>
            <a:ext cx="340468" cy="338554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l">
              <a:tabLst>
                <a:tab pos="520700" algn="l"/>
              </a:tabLst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	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3403562" y="2964456"/>
            <a:ext cx="447558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4</a:t>
            </a:r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dirty="0">
              <a:latin typeface="Bookman Old Style" panose="02050604050505020204" pitchFamily="18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3831847" y="2964456"/>
            <a:ext cx="308097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4032119" y="2964456"/>
            <a:ext cx="457176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85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71" name="Rectangle 9"/>
          <p:cNvSpPr>
            <a:spLocks noChangeArrowheads="1"/>
          </p:cNvSpPr>
          <p:nvPr/>
        </p:nvSpPr>
        <p:spPr bwMode="auto">
          <a:xfrm>
            <a:off x="3030986" y="3999077"/>
            <a:ext cx="32922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lvl="0" algn="l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=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172" name="Rectangle 171"/>
          <p:cNvSpPr/>
          <p:nvPr/>
        </p:nvSpPr>
        <p:spPr>
          <a:xfrm>
            <a:off x="2721147" y="3999077"/>
            <a:ext cx="311303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 defTabSz="914400"/>
            <a:r>
              <a:rPr lang="en-US" sz="1600" b="1" i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x</a:t>
            </a:r>
            <a:endParaRPr lang="en-IN" sz="1600" b="1" i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594835" y="3999077"/>
            <a:ext cx="362599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 defTabSz="914400"/>
            <a:r>
              <a:rPr lang="en-US" sz="1600" b="1" dirty="0" smtClean="0">
                <a:latin typeface="Symbol" panose="05050102010706020507" pitchFamily="18" charset="2"/>
                <a:ea typeface="Calibri" pitchFamily="34" charset="0"/>
                <a:cs typeface="Calibri" pitchFamily="34" charset="0"/>
              </a:rPr>
              <a:t>\</a:t>
            </a:r>
            <a:endParaRPr lang="en-IN" sz="1600" b="1" dirty="0">
              <a:latin typeface="Symbol" panose="05050102010706020507" pitchFamily="18" charset="2"/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3460580" y="3852077"/>
            <a:ext cx="457176" cy="338554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56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cxnSp>
        <p:nvCxnSpPr>
          <p:cNvPr id="175" name="Straight Connector 174"/>
          <p:cNvCxnSpPr/>
          <p:nvPr/>
        </p:nvCxnSpPr>
        <p:spPr>
          <a:xfrm>
            <a:off x="3481506" y="4177030"/>
            <a:ext cx="410563" cy="0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6" name="Rectangle 175"/>
          <p:cNvSpPr/>
          <p:nvPr/>
        </p:nvSpPr>
        <p:spPr>
          <a:xfrm>
            <a:off x="3475029" y="4138934"/>
            <a:ext cx="4235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–8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177" name="Rectangle 9"/>
          <p:cNvSpPr>
            <a:spLocks noChangeArrowheads="1"/>
          </p:cNvSpPr>
          <p:nvPr/>
        </p:nvSpPr>
        <p:spPr bwMode="auto">
          <a:xfrm>
            <a:off x="3892069" y="3999077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=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178" name="Rectangle 9"/>
          <p:cNvSpPr>
            <a:spLocks noChangeArrowheads="1"/>
          </p:cNvSpPr>
          <p:nvPr/>
        </p:nvSpPr>
        <p:spPr bwMode="auto">
          <a:xfrm>
            <a:off x="4140707" y="4000917"/>
            <a:ext cx="53086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–7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179" name="Line 18"/>
          <p:cNvSpPr>
            <a:spLocks noChangeShapeType="1"/>
          </p:cNvSpPr>
          <p:nvPr/>
        </p:nvSpPr>
        <p:spPr bwMode="auto">
          <a:xfrm flipH="1">
            <a:off x="3581526" y="4241136"/>
            <a:ext cx="253728" cy="154894"/>
          </a:xfrm>
          <a:prstGeom prst="line">
            <a:avLst/>
          </a:prstGeom>
          <a:ln w="28575"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80" name="Line 18"/>
          <p:cNvSpPr>
            <a:spLocks noChangeShapeType="1"/>
          </p:cNvSpPr>
          <p:nvPr/>
        </p:nvSpPr>
        <p:spPr bwMode="auto">
          <a:xfrm flipH="1">
            <a:off x="3537624" y="3933375"/>
            <a:ext cx="264670" cy="193310"/>
          </a:xfrm>
          <a:prstGeom prst="line">
            <a:avLst/>
          </a:prstGeom>
          <a:ln w="28575">
            <a:solidFill>
              <a:srgbClr val="FF0000"/>
            </a:solidFill>
            <a:headEnd/>
            <a:tailEnd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81" name="Rectangle 9"/>
          <p:cNvSpPr>
            <a:spLocks noChangeArrowheads="1"/>
          </p:cNvSpPr>
          <p:nvPr/>
        </p:nvSpPr>
        <p:spPr bwMode="auto">
          <a:xfrm>
            <a:off x="3778615" y="3779487"/>
            <a:ext cx="28113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400" b="1" kern="0" dirty="0" smtClean="0">
                <a:solidFill>
                  <a:srgbClr val="FF0000"/>
                </a:solidFill>
                <a:latin typeface="Bookman Old Style" pitchFamily="18" charset="0"/>
              </a:rPr>
              <a:t>7</a:t>
            </a:r>
            <a:endParaRPr lang="nn-NO" sz="1400" b="1" kern="0" dirty="0">
              <a:solidFill>
                <a:srgbClr val="FF0000"/>
              </a:solidFill>
              <a:latin typeface="Bookman Old Style" pitchFamily="18" charset="0"/>
            </a:endParaRPr>
          </a:p>
        </p:txBody>
      </p:sp>
      <p:grpSp>
        <p:nvGrpSpPr>
          <p:cNvPr id="182" name="Group 181"/>
          <p:cNvGrpSpPr/>
          <p:nvPr/>
        </p:nvGrpSpPr>
        <p:grpSpPr>
          <a:xfrm>
            <a:off x="1737967" y="2980633"/>
            <a:ext cx="2801690" cy="472363"/>
            <a:chOff x="5638028" y="2597837"/>
            <a:chExt cx="2801690" cy="472363"/>
          </a:xfrm>
        </p:grpSpPr>
        <p:sp>
          <p:nvSpPr>
            <p:cNvPr id="183" name="Rounded Rectangle 182"/>
            <p:cNvSpPr/>
            <p:nvPr/>
          </p:nvSpPr>
          <p:spPr bwMode="auto">
            <a:xfrm rot="10800000" flipH="1" flipV="1">
              <a:off x="5696320" y="2597837"/>
              <a:ext cx="2663105" cy="472363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4" name="TextBox 183"/>
            <p:cNvSpPr txBox="1"/>
            <p:nvPr/>
          </p:nvSpPr>
          <p:spPr>
            <a:xfrm>
              <a:off x="5638028" y="2669542"/>
              <a:ext cx="28016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Squaring on both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sides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85" name="Group 184"/>
          <p:cNvGrpSpPr/>
          <p:nvPr/>
        </p:nvGrpSpPr>
        <p:grpSpPr>
          <a:xfrm>
            <a:off x="2316394" y="1881102"/>
            <a:ext cx="3115276" cy="630936"/>
            <a:chOff x="5629210" y="2709736"/>
            <a:chExt cx="3115276" cy="630936"/>
          </a:xfrm>
        </p:grpSpPr>
        <p:sp>
          <p:nvSpPr>
            <p:cNvPr id="186" name="Rounded Rectangle 185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88" name="Group 187"/>
          <p:cNvGrpSpPr/>
          <p:nvPr/>
        </p:nvGrpSpPr>
        <p:grpSpPr>
          <a:xfrm>
            <a:off x="2338079" y="1877115"/>
            <a:ext cx="3115276" cy="630936"/>
            <a:chOff x="5629210" y="2709736"/>
            <a:chExt cx="3115276" cy="630936"/>
          </a:xfrm>
        </p:grpSpPr>
        <p:sp>
          <p:nvSpPr>
            <p:cNvPr id="189" name="Rounded Rectangle 188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0" name="TextBox 189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2247814" y="1872962"/>
            <a:ext cx="3115276" cy="630936"/>
            <a:chOff x="5629210" y="2709736"/>
            <a:chExt cx="3115276" cy="630936"/>
          </a:xfrm>
        </p:grpSpPr>
        <p:sp>
          <p:nvSpPr>
            <p:cNvPr id="192" name="Rounded Rectangle 191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94" name="Group 193"/>
          <p:cNvGrpSpPr/>
          <p:nvPr/>
        </p:nvGrpSpPr>
        <p:grpSpPr>
          <a:xfrm>
            <a:off x="2210395" y="1898381"/>
            <a:ext cx="3115276" cy="630936"/>
            <a:chOff x="5629210" y="2709736"/>
            <a:chExt cx="3115276" cy="630936"/>
          </a:xfrm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95" name="Rounded Rectangle 194"/>
            <p:cNvSpPr/>
            <p:nvPr/>
          </p:nvSpPr>
          <p:spPr bwMode="auto">
            <a:xfrm rot="10800000" flipH="1" flipV="1">
              <a:off x="5629210" y="2709736"/>
              <a:ext cx="3108960" cy="63093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6" name="TextBox 195"/>
            <p:cNvSpPr txBox="1"/>
            <p:nvPr/>
          </p:nvSpPr>
          <p:spPr>
            <a:xfrm>
              <a:off x="5662627" y="2731629"/>
              <a:ext cx="3081859" cy="584775"/>
            </a:xfrm>
            <a:prstGeom prst="rect">
              <a:avLst/>
            </a:prstGeom>
            <a:no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97" name="Rounded Rectangle 196"/>
          <p:cNvSpPr/>
          <p:nvPr/>
        </p:nvSpPr>
        <p:spPr bwMode="auto">
          <a:xfrm rot="10800000" flipH="1" flipV="1">
            <a:off x="1653508" y="2978209"/>
            <a:ext cx="3198160" cy="6940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98" name="TextBox 197"/>
          <p:cNvSpPr txBox="1"/>
          <p:nvPr/>
        </p:nvSpPr>
        <p:spPr>
          <a:xfrm>
            <a:off x="1785348" y="3038635"/>
            <a:ext cx="3112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Which is the formula to find length of </a:t>
            </a:r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AP and BP?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199" name="Group 198"/>
          <p:cNvGrpSpPr/>
          <p:nvPr/>
        </p:nvGrpSpPr>
        <p:grpSpPr>
          <a:xfrm>
            <a:off x="2027502" y="3144460"/>
            <a:ext cx="2445866" cy="355840"/>
            <a:chOff x="4864018" y="1396174"/>
            <a:chExt cx="2445866" cy="355840"/>
          </a:xfrm>
        </p:grpSpPr>
        <p:sp>
          <p:nvSpPr>
            <p:cNvPr id="200" name="Freeform 199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201" name="TextBox 200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202" name="TextBox 201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06" name="Rectangle 205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214" name="Rectangle 213"/>
          <p:cNvSpPr/>
          <p:nvPr/>
        </p:nvSpPr>
        <p:spPr>
          <a:xfrm>
            <a:off x="2268861" y="3213541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5" name="Rectangle 214"/>
          <p:cNvSpPr/>
          <p:nvPr/>
        </p:nvSpPr>
        <p:spPr>
          <a:xfrm>
            <a:off x="2748464" y="3214118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6" name="Rectangle 215"/>
          <p:cNvSpPr/>
          <p:nvPr/>
        </p:nvSpPr>
        <p:spPr>
          <a:xfrm>
            <a:off x="3440355" y="3213541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7" name="Rectangle 216"/>
          <p:cNvSpPr/>
          <p:nvPr/>
        </p:nvSpPr>
        <p:spPr>
          <a:xfrm>
            <a:off x="3961125" y="3213541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8" name="Rectangle 217"/>
          <p:cNvSpPr/>
          <p:nvPr/>
        </p:nvSpPr>
        <p:spPr>
          <a:xfrm>
            <a:off x="2256191" y="3197965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9" name="Rectangle 218"/>
          <p:cNvSpPr/>
          <p:nvPr/>
        </p:nvSpPr>
        <p:spPr>
          <a:xfrm>
            <a:off x="2729807" y="3205343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0" name="Rectangle 219"/>
          <p:cNvSpPr/>
          <p:nvPr/>
        </p:nvSpPr>
        <p:spPr>
          <a:xfrm>
            <a:off x="3452815" y="3214118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1" name="Rectangle 220"/>
          <p:cNvSpPr/>
          <p:nvPr/>
        </p:nvSpPr>
        <p:spPr>
          <a:xfrm>
            <a:off x="3970421" y="3214865"/>
            <a:ext cx="359174" cy="287562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grpSp>
        <p:nvGrpSpPr>
          <p:cNvPr id="222" name="Group 221"/>
          <p:cNvGrpSpPr/>
          <p:nvPr/>
        </p:nvGrpSpPr>
        <p:grpSpPr>
          <a:xfrm flipV="1">
            <a:off x="7078506" y="1827308"/>
            <a:ext cx="179529" cy="106610"/>
            <a:chOff x="3859595" y="5200650"/>
            <a:chExt cx="179529" cy="114300"/>
          </a:xfrm>
        </p:grpSpPr>
        <p:cxnSp>
          <p:nvCxnSpPr>
            <p:cNvPr id="223" name="Straight Connector 222"/>
            <p:cNvCxnSpPr/>
            <p:nvPr/>
          </p:nvCxnSpPr>
          <p:spPr>
            <a:xfrm>
              <a:off x="3859595" y="5238750"/>
              <a:ext cx="143399" cy="7620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/>
          </p:nvCxnSpPr>
          <p:spPr>
            <a:xfrm>
              <a:off x="3895725" y="5200650"/>
              <a:ext cx="143399" cy="76200"/>
            </a:xfrm>
            <a:prstGeom prst="line">
              <a:avLst/>
            </a:prstGeom>
            <a:ln w="38100">
              <a:solidFill>
                <a:srgbClr val="FF0000"/>
              </a:solidFill>
            </a:ln>
            <a:effectLst>
              <a:glow rad="63500">
                <a:schemeClr val="accent4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Rounded Rectangle 82"/>
          <p:cNvSpPr/>
          <p:nvPr/>
        </p:nvSpPr>
        <p:spPr bwMode="auto">
          <a:xfrm rot="10800000" flipH="1" flipV="1">
            <a:off x="2042351" y="1870876"/>
            <a:ext cx="3198160" cy="6940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929726" y="1925492"/>
            <a:ext cx="3423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What do we know about any point on x-axis ?</a:t>
            </a:r>
          </a:p>
        </p:txBody>
      </p:sp>
      <p:sp>
        <p:nvSpPr>
          <p:cNvPr id="85" name="Rectangle 84"/>
          <p:cNvSpPr/>
          <p:nvPr/>
        </p:nvSpPr>
        <p:spPr>
          <a:xfrm>
            <a:off x="2241047" y="2048602"/>
            <a:ext cx="280076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solidFill>
                  <a:srgbClr val="FFFF00"/>
                </a:solidFill>
                <a:latin typeface="Bookman Old Style" panose="02050604050505020204" pitchFamily="18" charset="0"/>
              </a:rPr>
              <a:t>Its y </a:t>
            </a:r>
            <a:r>
              <a:rPr lang="en-US" sz="1600" b="1" dirty="0" smtClean="0">
                <a:solidFill>
                  <a:srgbClr val="FFFF00"/>
                </a:solidFill>
                <a:latin typeface="Bookman Old Style" panose="02050604050505020204" pitchFamily="18" charset="0"/>
              </a:rPr>
              <a:t>co-ordinate </a:t>
            </a:r>
            <a:r>
              <a:rPr lang="en-US" sz="1600" b="1" dirty="0">
                <a:solidFill>
                  <a:srgbClr val="FFFF00"/>
                </a:solidFill>
                <a:latin typeface="Bookman Old Style" panose="02050604050505020204" pitchFamily="18" charset="0"/>
              </a:rPr>
              <a:t>is zero.</a:t>
            </a:r>
          </a:p>
        </p:txBody>
      </p:sp>
      <p:grpSp>
        <p:nvGrpSpPr>
          <p:cNvPr id="80" name="Group 79"/>
          <p:cNvGrpSpPr/>
          <p:nvPr/>
        </p:nvGrpSpPr>
        <p:grpSpPr>
          <a:xfrm>
            <a:off x="2882541" y="1880127"/>
            <a:ext cx="2546991" cy="588172"/>
            <a:chOff x="5762907" y="2559256"/>
            <a:chExt cx="2546991" cy="588172"/>
          </a:xfrm>
        </p:grpSpPr>
        <p:sp>
          <p:nvSpPr>
            <p:cNvPr id="81" name="Rounded Rectangle 80"/>
            <p:cNvSpPr/>
            <p:nvPr/>
          </p:nvSpPr>
          <p:spPr bwMode="auto">
            <a:xfrm rot="10800000" flipH="1" flipV="1">
              <a:off x="5773490" y="2559256"/>
              <a:ext cx="2508765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5762907" y="2562653"/>
              <a:ext cx="254699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P </a:t>
              </a:r>
              <a:r>
                <a:rPr lang="en-US" sz="1600" b="1" kern="0" dirty="0">
                  <a:solidFill>
                    <a:schemeClr val="bg1"/>
                  </a:solidFill>
                  <a:latin typeface="Bookman Old Style" pitchFamily="18" charset="0"/>
                  <a:sym typeface="Symbol" pitchFamily="18" charset="2"/>
                </a:rPr>
                <a:t>be the point on x-axis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2473779" y="1948839"/>
            <a:ext cx="2943596" cy="519599"/>
            <a:chOff x="5591630" y="2472973"/>
            <a:chExt cx="2943596" cy="519599"/>
          </a:xfrm>
        </p:grpSpPr>
        <p:sp>
          <p:nvSpPr>
            <p:cNvPr id="78" name="Rounded Rectangle 77"/>
            <p:cNvSpPr/>
            <p:nvPr/>
          </p:nvSpPr>
          <p:spPr bwMode="auto">
            <a:xfrm rot="10800000" flipH="1" flipV="1">
              <a:off x="5591630" y="2472973"/>
              <a:ext cx="2943596" cy="51959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699578" y="2551347"/>
              <a:ext cx="27440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A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  <a:sym typeface="Symbol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  <a:sym typeface="Symbol"/>
                </a:rPr>
                <a:t>,–5)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and B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(–2,9) 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3077051" y="1894855"/>
            <a:ext cx="2324838" cy="600364"/>
            <a:chOff x="5762908" y="2547064"/>
            <a:chExt cx="2324838" cy="600364"/>
          </a:xfrm>
        </p:grpSpPr>
        <p:sp>
          <p:nvSpPr>
            <p:cNvPr id="75" name="Rounded Rectangle 74"/>
            <p:cNvSpPr/>
            <p:nvPr/>
          </p:nvSpPr>
          <p:spPr bwMode="auto">
            <a:xfrm rot="10800000" flipH="1" flipV="1">
              <a:off x="5817136" y="2547064"/>
              <a:ext cx="2226400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762908" y="2562653"/>
              <a:ext cx="232483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bg1"/>
                  </a:solidFill>
                  <a:latin typeface="Bookman Old Style" pitchFamily="18" charset="0"/>
                </a:rPr>
                <a:t>Here, point P is on x-axis 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3663295" y="1914950"/>
            <a:ext cx="1437710" cy="429421"/>
            <a:chOff x="6317547" y="2652359"/>
            <a:chExt cx="1437710" cy="429421"/>
          </a:xfrm>
        </p:grpSpPr>
        <p:sp>
          <p:nvSpPr>
            <p:cNvPr id="72" name="Rounded Rectangle 71"/>
            <p:cNvSpPr/>
            <p:nvPr/>
          </p:nvSpPr>
          <p:spPr bwMode="auto">
            <a:xfrm rot="10800000" flipH="1" flipV="1">
              <a:off x="6417710" y="2652359"/>
              <a:ext cx="1242359" cy="429421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6317547" y="2699875"/>
              <a:ext cx="14377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So,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= 0</a:t>
              </a: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2679337" y="1862845"/>
            <a:ext cx="2801690" cy="691587"/>
            <a:chOff x="5635557" y="2499242"/>
            <a:chExt cx="2801690" cy="691587"/>
          </a:xfrm>
        </p:grpSpPr>
        <p:sp>
          <p:nvSpPr>
            <p:cNvPr id="69" name="Rounded Rectangle 68"/>
            <p:cNvSpPr/>
            <p:nvPr/>
          </p:nvSpPr>
          <p:spPr bwMode="auto">
            <a:xfrm rot="10800000" flipH="1" flipV="1">
              <a:off x="5696320" y="2499242"/>
              <a:ext cx="2663105" cy="691587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635557" y="255134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P be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b="1" i="1" dirty="0" err="1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dirty="0" err="1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,y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516515" y="1942423"/>
            <a:ext cx="3081859" cy="691587"/>
            <a:chOff x="5495473" y="2499242"/>
            <a:chExt cx="3081859" cy="691587"/>
          </a:xfrm>
        </p:grpSpPr>
        <p:sp>
          <p:nvSpPr>
            <p:cNvPr id="66" name="Rounded Rectangle 65"/>
            <p:cNvSpPr/>
            <p:nvPr/>
          </p:nvSpPr>
          <p:spPr bwMode="auto">
            <a:xfrm rot="10800000" flipH="1" flipV="1">
              <a:off x="5696320" y="2499242"/>
              <a:ext cx="2663105" cy="691587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495473" y="2529313"/>
              <a:ext cx="308185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We need to find </a:t>
              </a:r>
            </a:p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co-ordinates of point P.</a:t>
              </a: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2250924" y="1808255"/>
            <a:ext cx="3390045" cy="836821"/>
            <a:chOff x="5341380" y="2415608"/>
            <a:chExt cx="3390045" cy="836821"/>
          </a:xfrm>
        </p:grpSpPr>
        <p:sp>
          <p:nvSpPr>
            <p:cNvPr id="63" name="Rounded Rectangle 62"/>
            <p:cNvSpPr/>
            <p:nvPr/>
          </p:nvSpPr>
          <p:spPr bwMode="auto">
            <a:xfrm rot="10800000" flipH="1" flipV="1">
              <a:off x="5416694" y="2415608"/>
              <a:ext cx="3222356" cy="836821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341380" y="2551347"/>
              <a:ext cx="33900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EQUIDISTANT means ‘Equal Distance’.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582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6" fill="hold">
                      <p:stCondLst>
                        <p:cond delay="indefinite"/>
                      </p:stCondLst>
                      <p:childTnLst>
                        <p:par>
                          <p:cTn id="267" fill="hold">
                            <p:stCondLst>
                              <p:cond delay="0"/>
                            </p:stCondLst>
                            <p:childTnLst>
                              <p:par>
                                <p:cTn id="26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4" fill="hold">
                      <p:stCondLst>
                        <p:cond delay="indefinite"/>
                      </p:stCondLst>
                      <p:childTnLst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8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0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4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0" fill="hold">
                      <p:stCondLst>
                        <p:cond delay="indefinite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0" fill="hold">
                      <p:stCondLst>
                        <p:cond delay="indefinite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4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0" fill="hold">
                      <p:stCondLst>
                        <p:cond delay="indefinite"/>
                      </p:stCondLst>
                      <p:childTnLst>
                        <p:par>
                          <p:cTn id="321" fill="hold">
                            <p:stCondLst>
                              <p:cond delay="0"/>
                            </p:stCondLst>
                            <p:childTnLst>
                              <p:par>
                                <p:cTn id="3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0" fill="hold">
                      <p:stCondLst>
                        <p:cond delay="indefinite"/>
                      </p:stCondLst>
                      <p:childTnLst>
                        <p:par>
                          <p:cTn id="331" fill="hold">
                            <p:stCondLst>
                              <p:cond delay="0"/>
                            </p:stCondLst>
                            <p:childTnLst>
                              <p:par>
                                <p:cTn id="33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4" fill="hold">
                      <p:stCondLst>
                        <p:cond delay="indefinite"/>
                      </p:stCondLst>
                      <p:childTnLst>
                        <p:par>
                          <p:cTn id="335" fill="hold">
                            <p:stCondLst>
                              <p:cond delay="0"/>
                            </p:stCondLst>
                            <p:childTnLst>
                              <p:par>
                                <p:cTn id="3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8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4" fill="hold">
                      <p:stCondLst>
                        <p:cond delay="indefinite"/>
                      </p:stCondLst>
                      <p:childTnLst>
                        <p:par>
                          <p:cTn id="345" fill="hold">
                            <p:stCondLst>
                              <p:cond delay="0"/>
                            </p:stCondLst>
                            <p:childTnLst>
                              <p:par>
                                <p:cTn id="3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9" fill="hold">
                      <p:stCondLst>
                        <p:cond delay="indefinite"/>
                      </p:stCondLst>
                      <p:childTnLst>
                        <p:par>
                          <p:cTn id="350" fill="hold">
                            <p:stCondLst>
                              <p:cond delay="0"/>
                            </p:stCondLst>
                            <p:childTnLst>
                              <p:par>
                                <p:cTn id="3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4" fill="hold">
                      <p:stCondLst>
                        <p:cond delay="indefinite"/>
                      </p:stCondLst>
                      <p:childTnLst>
                        <p:par>
                          <p:cTn id="355" fill="hold">
                            <p:stCondLst>
                              <p:cond delay="0"/>
                            </p:stCondLst>
                            <p:childTnLst>
                              <p:par>
                                <p:cTn id="3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8" fill="hold">
                      <p:stCondLst>
                        <p:cond delay="indefinite"/>
                      </p:stCondLst>
                      <p:childTnLst>
                        <p:par>
                          <p:cTn id="359" fill="hold">
                            <p:stCondLst>
                              <p:cond delay="0"/>
                            </p:stCondLst>
                            <p:childTnLst>
                              <p:par>
                                <p:cTn id="3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3" fill="hold">
                      <p:stCondLst>
                        <p:cond delay="indefinite"/>
                      </p:stCondLst>
                      <p:childTnLst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8" fill="hold">
                      <p:stCondLst>
                        <p:cond delay="indefinite"/>
                      </p:stCondLst>
                      <p:childTnLst>
                        <p:par>
                          <p:cTn id="369" fill="hold">
                            <p:stCondLst>
                              <p:cond delay="0"/>
                            </p:stCondLst>
                            <p:childTnLst>
                              <p:par>
                                <p:cTn id="3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2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3" fill="hold">
                      <p:stCondLst>
                        <p:cond delay="indefinite"/>
                      </p:stCondLst>
                      <p:childTnLst>
                        <p:par>
                          <p:cTn id="374" fill="hold">
                            <p:stCondLst>
                              <p:cond delay="0"/>
                            </p:stCondLst>
                            <p:childTnLst>
                              <p:par>
                                <p:cTn id="3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8" fill="hold">
                      <p:stCondLst>
                        <p:cond delay="indefinite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9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1" fill="hold">
                      <p:stCondLst>
                        <p:cond delay="indefinite"/>
                      </p:stCondLst>
                      <p:childTnLst>
                        <p:par>
                          <p:cTn id="392" fill="hold">
                            <p:stCondLst>
                              <p:cond delay="0"/>
                            </p:stCondLst>
                            <p:childTnLst>
                              <p:par>
                                <p:cTn id="3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6" fill="hold">
                      <p:stCondLst>
                        <p:cond delay="indefinite"/>
                      </p:stCondLst>
                      <p:childTnLst>
                        <p:par>
                          <p:cTn id="397" fill="hold">
                            <p:stCondLst>
                              <p:cond delay="0"/>
                            </p:stCondLst>
                            <p:childTnLst>
                              <p:par>
                                <p:cTn id="3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0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1" fill="hold">
                      <p:stCondLst>
                        <p:cond delay="indefinite"/>
                      </p:stCondLst>
                      <p:childTnLst>
                        <p:par>
                          <p:cTn id="402" fill="hold">
                            <p:stCondLst>
                              <p:cond delay="0"/>
                            </p:stCondLst>
                            <p:childTnLst>
                              <p:par>
                                <p:cTn id="4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6" fill="hold">
                      <p:stCondLst>
                        <p:cond delay="indefinite"/>
                      </p:stCondLst>
                      <p:childTnLst>
                        <p:par>
                          <p:cTn id="407" fill="hold">
                            <p:stCondLst>
                              <p:cond delay="0"/>
                            </p:stCondLst>
                            <p:childTnLst>
                              <p:par>
                                <p:cTn id="4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1" fill="hold">
                      <p:stCondLst>
                        <p:cond delay="indefinite"/>
                      </p:stCondLst>
                      <p:childTnLst>
                        <p:par>
                          <p:cTn id="412" fill="hold">
                            <p:stCondLst>
                              <p:cond delay="0"/>
                            </p:stCondLst>
                            <p:childTnLst>
                              <p:par>
                                <p:cTn id="4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9" fill="hold">
                      <p:stCondLst>
                        <p:cond delay="indefinite"/>
                      </p:stCondLst>
                      <p:childTnLst>
                        <p:par>
                          <p:cTn id="420" fill="hold">
                            <p:stCondLst>
                              <p:cond delay="0"/>
                            </p:stCondLst>
                            <p:childTnLst>
                              <p:par>
                                <p:cTn id="4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4" fill="hold">
                      <p:stCondLst>
                        <p:cond delay="indefinite"/>
                      </p:stCondLst>
                      <p:childTnLst>
                        <p:par>
                          <p:cTn id="425" fill="hold">
                            <p:stCondLst>
                              <p:cond delay="0"/>
                            </p:stCondLst>
                            <p:childTnLst>
                              <p:par>
                                <p:cTn id="4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8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9" fill="hold">
                      <p:stCondLst>
                        <p:cond delay="indefinite"/>
                      </p:stCondLst>
                      <p:childTnLst>
                        <p:par>
                          <p:cTn id="430" fill="hold">
                            <p:stCondLst>
                              <p:cond delay="0"/>
                            </p:stCondLst>
                            <p:childTnLst>
                              <p:par>
                                <p:cTn id="4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4" fill="hold">
                      <p:stCondLst>
                        <p:cond delay="indefinite"/>
                      </p:stCondLst>
                      <p:childTnLst>
                        <p:par>
                          <p:cTn id="435" fill="hold">
                            <p:stCondLst>
                              <p:cond delay="0"/>
                            </p:stCondLst>
                            <p:childTnLst>
                              <p:par>
                                <p:cTn id="4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9" fill="hold">
                      <p:stCondLst>
                        <p:cond delay="indefinite"/>
                      </p:stCondLst>
                      <p:childTnLst>
                        <p:par>
                          <p:cTn id="440" fill="hold">
                            <p:stCondLst>
                              <p:cond delay="0"/>
                            </p:stCondLst>
                            <p:childTnLst>
                              <p:par>
                                <p:cTn id="44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5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7" fill="hold">
                      <p:stCondLst>
                        <p:cond delay="indefinite"/>
                      </p:stCondLst>
                      <p:childTnLst>
                        <p:par>
                          <p:cTn id="448" fill="hold">
                            <p:stCondLst>
                              <p:cond delay="0"/>
                            </p:stCondLst>
                            <p:childTnLst>
                              <p:par>
                                <p:cTn id="4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2" fill="hold">
                      <p:stCondLst>
                        <p:cond delay="indefinite"/>
                      </p:stCondLst>
                      <p:childTnLst>
                        <p:par>
                          <p:cTn id="453" fill="hold">
                            <p:stCondLst>
                              <p:cond delay="0"/>
                            </p:stCondLst>
                            <p:childTnLst>
                              <p:par>
                                <p:cTn id="4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6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7" fill="hold">
                      <p:stCondLst>
                        <p:cond delay="indefinite"/>
                      </p:stCondLst>
                      <p:childTnLst>
                        <p:par>
                          <p:cTn id="458" fill="hold">
                            <p:stCondLst>
                              <p:cond delay="0"/>
                            </p:stCondLst>
                            <p:childTnLst>
                              <p:par>
                                <p:cTn id="4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2" fill="hold">
                      <p:stCondLst>
                        <p:cond delay="indefinite"/>
                      </p:stCondLst>
                      <p:childTnLst>
                        <p:par>
                          <p:cTn id="463" fill="hold">
                            <p:stCondLst>
                              <p:cond delay="0"/>
                            </p:stCondLst>
                            <p:childTnLst>
                              <p:par>
                                <p:cTn id="4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3" fill="hold">
                      <p:stCondLst>
                        <p:cond delay="indefinite"/>
                      </p:stCondLst>
                      <p:childTnLst>
                        <p:par>
                          <p:cTn id="494" fill="hold">
                            <p:stCondLst>
                              <p:cond delay="0"/>
                            </p:stCondLst>
                            <p:childTnLst>
                              <p:par>
                                <p:cTn id="4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8" fill="hold">
                      <p:stCondLst>
                        <p:cond delay="indefinite"/>
                      </p:stCondLst>
                      <p:childTnLst>
                        <p:par>
                          <p:cTn id="499" fill="hold">
                            <p:stCondLst>
                              <p:cond delay="0"/>
                            </p:stCondLst>
                            <p:childTnLst>
                              <p:par>
                                <p:cTn id="5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2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3" fill="hold">
                      <p:stCondLst>
                        <p:cond delay="indefinite"/>
                      </p:stCondLst>
                      <p:childTnLst>
                        <p:par>
                          <p:cTn id="504" fill="hold">
                            <p:stCondLst>
                              <p:cond delay="0"/>
                            </p:stCondLst>
                            <p:childTnLst>
                              <p:par>
                                <p:cTn id="50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8" fill="hold">
                      <p:stCondLst>
                        <p:cond delay="indefinite"/>
                      </p:stCondLst>
                      <p:childTnLst>
                        <p:par>
                          <p:cTn id="509" fill="hold">
                            <p:stCondLst>
                              <p:cond delay="0"/>
                            </p:stCondLst>
                            <p:childTnLst>
                              <p:par>
                                <p:cTn id="5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3" fill="hold">
                      <p:stCondLst>
                        <p:cond delay="indefinite"/>
                      </p:stCondLst>
                      <p:childTnLst>
                        <p:par>
                          <p:cTn id="514" fill="hold">
                            <p:stCondLst>
                              <p:cond delay="0"/>
                            </p:stCondLst>
                            <p:childTnLst>
                              <p:par>
                                <p:cTn id="5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8" fill="hold">
                      <p:stCondLst>
                        <p:cond delay="indefinite"/>
                      </p:stCondLst>
                      <p:childTnLst>
                        <p:par>
                          <p:cTn id="519" fill="hold">
                            <p:stCondLst>
                              <p:cond delay="0"/>
                            </p:stCondLst>
                            <p:childTnLst>
                              <p:par>
                                <p:cTn id="520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3" fill="hold">
                      <p:stCondLst>
                        <p:cond delay="indefinite"/>
                      </p:stCondLst>
                      <p:childTnLst>
                        <p:par>
                          <p:cTn id="524" fill="hold">
                            <p:stCondLst>
                              <p:cond delay="0"/>
                            </p:stCondLst>
                            <p:childTnLst>
                              <p:par>
                                <p:cTn id="5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7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8" fill="hold">
                      <p:stCondLst>
                        <p:cond delay="indefinite"/>
                      </p:stCondLst>
                      <p:childTnLst>
                        <p:par>
                          <p:cTn id="529" fill="hold">
                            <p:stCondLst>
                              <p:cond delay="0"/>
                            </p:stCondLst>
                            <p:childTnLst>
                              <p:par>
                                <p:cTn id="5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3" fill="hold">
                      <p:stCondLst>
                        <p:cond delay="indefinite"/>
                      </p:stCondLst>
                      <p:childTnLst>
                        <p:par>
                          <p:cTn id="534" fill="hold">
                            <p:stCondLst>
                              <p:cond delay="0"/>
                            </p:stCondLst>
                            <p:childTnLst>
                              <p:par>
                                <p:cTn id="5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8" fill="hold">
                      <p:stCondLst>
                        <p:cond delay="indefinite"/>
                      </p:stCondLst>
                      <p:childTnLst>
                        <p:par>
                          <p:cTn id="539" fill="hold">
                            <p:stCondLst>
                              <p:cond delay="0"/>
                            </p:stCondLst>
                            <p:childTnLst>
                              <p:par>
                                <p:cTn id="5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3" fill="hold">
                      <p:stCondLst>
                        <p:cond delay="indefinite"/>
                      </p:stCondLst>
                      <p:childTnLst>
                        <p:par>
                          <p:cTn id="544" fill="hold">
                            <p:stCondLst>
                              <p:cond delay="0"/>
                            </p:stCondLst>
                            <p:childTnLst>
                              <p:par>
                                <p:cTn id="5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7" fill="hold">
                      <p:stCondLst>
                        <p:cond delay="indefinite"/>
                      </p:stCondLst>
                      <p:childTnLst>
                        <p:par>
                          <p:cTn id="548" fill="hold">
                            <p:stCondLst>
                              <p:cond delay="0"/>
                            </p:stCondLst>
                            <p:childTnLst>
                              <p:par>
                                <p:cTn id="5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1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2" fill="hold">
                      <p:stCondLst>
                        <p:cond delay="indefinite"/>
                      </p:stCondLst>
                      <p:childTnLst>
                        <p:par>
                          <p:cTn id="553" fill="hold">
                            <p:stCondLst>
                              <p:cond delay="0"/>
                            </p:stCondLst>
                            <p:childTnLst>
                              <p:par>
                                <p:cTn id="5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7" fill="hold">
                      <p:stCondLst>
                        <p:cond delay="indefinite"/>
                      </p:stCondLst>
                      <p:childTnLst>
                        <p:par>
                          <p:cTn id="558" fill="hold">
                            <p:stCondLst>
                              <p:cond delay="0"/>
                            </p:stCondLst>
                            <p:childTnLst>
                              <p:par>
                                <p:cTn id="5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2" fill="hold">
                      <p:stCondLst>
                        <p:cond delay="indefinite"/>
                      </p:stCondLst>
                      <p:childTnLst>
                        <p:par>
                          <p:cTn id="563" fill="hold">
                            <p:stCondLst>
                              <p:cond delay="0"/>
                            </p:stCondLst>
                            <p:childTnLst>
                              <p:par>
                                <p:cTn id="5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7" fill="hold">
                      <p:stCondLst>
                        <p:cond delay="indefinite"/>
                      </p:stCondLst>
                      <p:childTnLst>
                        <p:par>
                          <p:cTn id="568" fill="hold">
                            <p:stCondLst>
                              <p:cond delay="0"/>
                            </p:stCondLst>
                            <p:childTnLst>
                              <p:par>
                                <p:cTn id="56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1" fill="hold">
                      <p:stCondLst>
                        <p:cond delay="indefinite"/>
                      </p:stCondLst>
                      <p:childTnLst>
                        <p:par>
                          <p:cTn id="572" fill="hold">
                            <p:stCondLst>
                              <p:cond delay="0"/>
                            </p:stCondLst>
                            <p:childTnLst>
                              <p:par>
                                <p:cTn id="5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6" fill="hold">
                      <p:stCondLst>
                        <p:cond delay="indefinite"/>
                      </p:stCondLst>
                      <p:childTnLst>
                        <p:par>
                          <p:cTn id="577" fill="hold">
                            <p:stCondLst>
                              <p:cond delay="0"/>
                            </p:stCondLst>
                            <p:childTnLst>
                              <p:par>
                                <p:cTn id="5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0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1" fill="hold">
                      <p:stCondLst>
                        <p:cond delay="indefinite"/>
                      </p:stCondLst>
                      <p:childTnLst>
                        <p:par>
                          <p:cTn id="582" fill="hold">
                            <p:stCondLst>
                              <p:cond delay="0"/>
                            </p:stCondLst>
                            <p:childTnLst>
                              <p:par>
                                <p:cTn id="5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6" fill="hold">
                      <p:stCondLst>
                        <p:cond delay="indefinite"/>
                      </p:stCondLst>
                      <p:childTnLst>
                        <p:par>
                          <p:cTn id="587" fill="hold">
                            <p:stCondLst>
                              <p:cond delay="0"/>
                            </p:stCondLst>
                            <p:childTnLst>
                              <p:par>
                                <p:cTn id="58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2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4" fill="hold">
                      <p:stCondLst>
                        <p:cond delay="indefinite"/>
                      </p:stCondLst>
                      <p:childTnLst>
                        <p:par>
                          <p:cTn id="595" fill="hold">
                            <p:stCondLst>
                              <p:cond delay="0"/>
                            </p:stCondLst>
                            <p:childTnLst>
                              <p:par>
                                <p:cTn id="5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9" fill="hold">
                      <p:stCondLst>
                        <p:cond delay="indefinite"/>
                      </p:stCondLst>
                      <p:childTnLst>
                        <p:par>
                          <p:cTn id="600" fill="hold">
                            <p:stCondLst>
                              <p:cond delay="0"/>
                            </p:stCondLst>
                            <p:childTnLst>
                              <p:par>
                                <p:cTn id="6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4" fill="hold">
                      <p:stCondLst>
                        <p:cond delay="indefinite"/>
                      </p:stCondLst>
                      <p:childTnLst>
                        <p:par>
                          <p:cTn id="605" fill="hold">
                            <p:stCondLst>
                              <p:cond delay="0"/>
                            </p:stCondLst>
                            <p:childTnLst>
                              <p:par>
                                <p:cTn id="6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8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9" fill="hold">
                      <p:stCondLst>
                        <p:cond delay="indefinite"/>
                      </p:stCondLst>
                      <p:childTnLst>
                        <p:par>
                          <p:cTn id="610" fill="hold">
                            <p:stCondLst>
                              <p:cond delay="0"/>
                            </p:stCondLst>
                            <p:childTnLst>
                              <p:par>
                                <p:cTn id="6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4" fill="hold">
                      <p:stCondLst>
                        <p:cond delay="indefinite"/>
                      </p:stCondLst>
                      <p:childTnLst>
                        <p:par>
                          <p:cTn id="615" fill="hold">
                            <p:stCondLst>
                              <p:cond delay="0"/>
                            </p:stCondLst>
                            <p:childTnLst>
                              <p:par>
                                <p:cTn id="6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0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2" fill="hold">
                      <p:stCondLst>
                        <p:cond delay="indefinite"/>
                      </p:stCondLst>
                      <p:childTnLst>
                        <p:par>
                          <p:cTn id="623" fill="hold">
                            <p:stCondLst>
                              <p:cond delay="0"/>
                            </p:stCondLst>
                            <p:childTnLst>
                              <p:par>
                                <p:cTn id="6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7" fill="hold">
                      <p:stCondLst>
                        <p:cond delay="indefinite"/>
                      </p:stCondLst>
                      <p:childTnLst>
                        <p:par>
                          <p:cTn id="628" fill="hold">
                            <p:stCondLst>
                              <p:cond delay="0"/>
                            </p:stCondLst>
                            <p:childTnLst>
                              <p:par>
                                <p:cTn id="6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2" fill="hold">
                      <p:stCondLst>
                        <p:cond delay="indefinite"/>
                      </p:stCondLst>
                      <p:childTnLst>
                        <p:par>
                          <p:cTn id="633" fill="hold">
                            <p:stCondLst>
                              <p:cond delay="0"/>
                            </p:stCondLst>
                            <p:childTnLst>
                              <p:par>
                                <p:cTn id="6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6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7" fill="hold">
                      <p:stCondLst>
                        <p:cond delay="indefinite"/>
                      </p:stCondLst>
                      <p:childTnLst>
                        <p:par>
                          <p:cTn id="638" fill="hold">
                            <p:stCondLst>
                              <p:cond delay="0"/>
                            </p:stCondLst>
                            <p:childTnLst>
                              <p:par>
                                <p:cTn id="6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2" fill="hold">
                      <p:stCondLst>
                        <p:cond delay="indefinite"/>
                      </p:stCondLst>
                      <p:childTnLst>
                        <p:par>
                          <p:cTn id="643" fill="hold">
                            <p:stCondLst>
                              <p:cond delay="0"/>
                            </p:stCondLst>
                            <p:childTnLst>
                              <p:par>
                                <p:cTn id="6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8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0" fill="hold">
                      <p:stCondLst>
                        <p:cond delay="indefinite"/>
                      </p:stCondLst>
                      <p:childTnLst>
                        <p:par>
                          <p:cTn id="651" fill="hold">
                            <p:stCondLst>
                              <p:cond delay="0"/>
                            </p:stCondLst>
                            <p:childTnLst>
                              <p:par>
                                <p:cTn id="6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5" fill="hold">
                      <p:stCondLst>
                        <p:cond delay="indefinite"/>
                      </p:stCondLst>
                      <p:childTnLst>
                        <p:par>
                          <p:cTn id="656" fill="hold">
                            <p:stCondLst>
                              <p:cond delay="0"/>
                            </p:stCondLst>
                            <p:childTnLst>
                              <p:par>
                                <p:cTn id="6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0" fill="hold">
                      <p:stCondLst>
                        <p:cond delay="indefinite"/>
                      </p:stCondLst>
                      <p:childTnLst>
                        <p:par>
                          <p:cTn id="661" fill="hold">
                            <p:stCondLst>
                              <p:cond delay="0"/>
                            </p:stCondLst>
                            <p:childTnLst>
                              <p:par>
                                <p:cTn id="6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4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5" fill="hold">
                      <p:stCondLst>
                        <p:cond delay="indefinite"/>
                      </p:stCondLst>
                      <p:childTnLst>
                        <p:par>
                          <p:cTn id="666" fill="hold">
                            <p:stCondLst>
                              <p:cond delay="0"/>
                            </p:stCondLst>
                            <p:childTnLst>
                              <p:par>
                                <p:cTn id="6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8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8" fill="hold">
                      <p:stCondLst>
                        <p:cond delay="indefinite"/>
                      </p:stCondLst>
                      <p:childTnLst>
                        <p:par>
                          <p:cTn id="699" fill="hold">
                            <p:stCondLst>
                              <p:cond delay="0"/>
                            </p:stCondLst>
                            <p:childTnLst>
                              <p:par>
                                <p:cTn id="7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3" fill="hold">
                      <p:stCondLst>
                        <p:cond delay="indefinite"/>
                      </p:stCondLst>
                      <p:childTnLst>
                        <p:par>
                          <p:cTn id="704" fill="hold">
                            <p:stCondLst>
                              <p:cond delay="0"/>
                            </p:stCondLst>
                            <p:childTnLst>
                              <p:par>
                                <p:cTn id="7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8" fill="hold">
                      <p:stCondLst>
                        <p:cond delay="indefinite"/>
                      </p:stCondLst>
                      <p:childTnLst>
                        <p:par>
                          <p:cTn id="709" fill="hold">
                            <p:stCondLst>
                              <p:cond delay="0"/>
                            </p:stCondLst>
                            <p:childTnLst>
                              <p:par>
                                <p:cTn id="7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3" fill="hold">
                      <p:stCondLst>
                        <p:cond delay="indefinite"/>
                      </p:stCondLst>
                      <p:childTnLst>
                        <p:par>
                          <p:cTn id="714" fill="hold">
                            <p:stCondLst>
                              <p:cond delay="0"/>
                            </p:stCondLst>
                            <p:childTnLst>
                              <p:par>
                                <p:cTn id="7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8" fill="hold">
                      <p:stCondLst>
                        <p:cond delay="indefinite"/>
                      </p:stCondLst>
                      <p:childTnLst>
                        <p:par>
                          <p:cTn id="719" fill="hold">
                            <p:stCondLst>
                              <p:cond delay="0"/>
                            </p:stCondLst>
                            <p:childTnLst>
                              <p:par>
                                <p:cTn id="7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3" fill="hold">
                      <p:stCondLst>
                        <p:cond delay="indefinite"/>
                      </p:stCondLst>
                      <p:childTnLst>
                        <p:par>
                          <p:cTn id="724" fill="hold">
                            <p:stCondLst>
                              <p:cond delay="0"/>
                            </p:stCondLst>
                            <p:childTnLst>
                              <p:par>
                                <p:cTn id="7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8" fill="hold">
                      <p:stCondLst>
                        <p:cond delay="indefinite"/>
                      </p:stCondLst>
                      <p:childTnLst>
                        <p:par>
                          <p:cTn id="729" fill="hold">
                            <p:stCondLst>
                              <p:cond delay="0"/>
                            </p:stCondLst>
                            <p:childTnLst>
                              <p:par>
                                <p:cTn id="7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3" fill="hold">
                      <p:stCondLst>
                        <p:cond delay="indefinite"/>
                      </p:stCondLst>
                      <p:childTnLst>
                        <p:par>
                          <p:cTn id="734" fill="hold">
                            <p:stCondLst>
                              <p:cond delay="0"/>
                            </p:stCondLst>
                            <p:childTnLst>
                              <p:par>
                                <p:cTn id="7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8" fill="hold">
                      <p:stCondLst>
                        <p:cond delay="indefinite"/>
                      </p:stCondLst>
                      <p:childTnLst>
                        <p:par>
                          <p:cTn id="739" fill="hold">
                            <p:stCondLst>
                              <p:cond delay="0"/>
                            </p:stCondLst>
                            <p:childTnLst>
                              <p:par>
                                <p:cTn id="7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3" fill="hold">
                      <p:stCondLst>
                        <p:cond delay="indefinite"/>
                      </p:stCondLst>
                      <p:childTnLst>
                        <p:par>
                          <p:cTn id="744" fill="hold">
                            <p:stCondLst>
                              <p:cond delay="0"/>
                            </p:stCondLst>
                            <p:childTnLst>
                              <p:par>
                                <p:cTn id="7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8" fill="hold">
                      <p:stCondLst>
                        <p:cond delay="indefinite"/>
                      </p:stCondLst>
                      <p:childTnLst>
                        <p:par>
                          <p:cTn id="749" fill="hold">
                            <p:stCondLst>
                              <p:cond delay="0"/>
                            </p:stCondLst>
                            <p:childTnLst>
                              <p:par>
                                <p:cTn id="7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3" fill="hold">
                      <p:stCondLst>
                        <p:cond delay="indefinite"/>
                      </p:stCondLst>
                      <p:childTnLst>
                        <p:par>
                          <p:cTn id="754" fill="hold">
                            <p:stCondLst>
                              <p:cond delay="0"/>
                            </p:stCondLst>
                            <p:childTnLst>
                              <p:par>
                                <p:cTn id="7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8" fill="hold">
                      <p:stCondLst>
                        <p:cond delay="indefinite"/>
                      </p:stCondLst>
                      <p:childTnLst>
                        <p:par>
                          <p:cTn id="759" fill="hold">
                            <p:stCondLst>
                              <p:cond delay="0"/>
                            </p:stCondLst>
                            <p:childTnLst>
                              <p:par>
                                <p:cTn id="7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3" fill="hold">
                      <p:stCondLst>
                        <p:cond delay="indefinite"/>
                      </p:stCondLst>
                      <p:childTnLst>
                        <p:par>
                          <p:cTn id="764" fill="hold">
                            <p:stCondLst>
                              <p:cond delay="0"/>
                            </p:stCondLst>
                            <p:childTnLst>
                              <p:par>
                                <p:cTn id="7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8" fill="hold">
                      <p:stCondLst>
                        <p:cond delay="indefinite"/>
                      </p:stCondLst>
                      <p:childTnLst>
                        <p:par>
                          <p:cTn id="769" fill="hold">
                            <p:stCondLst>
                              <p:cond delay="0"/>
                            </p:stCondLst>
                            <p:childTnLst>
                              <p:par>
                                <p:cTn id="7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3" fill="hold">
                      <p:stCondLst>
                        <p:cond delay="indefinite"/>
                      </p:stCondLst>
                      <p:childTnLst>
                        <p:par>
                          <p:cTn id="774" fill="hold">
                            <p:stCondLst>
                              <p:cond delay="0"/>
                            </p:stCondLst>
                            <p:childTnLst>
                              <p:par>
                                <p:cTn id="7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8" fill="hold">
                      <p:stCondLst>
                        <p:cond delay="indefinite"/>
                      </p:stCondLst>
                      <p:childTnLst>
                        <p:par>
                          <p:cTn id="779" fill="hold">
                            <p:stCondLst>
                              <p:cond delay="0"/>
                            </p:stCondLst>
                            <p:childTnLst>
                              <p:par>
                                <p:cTn id="7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3" fill="hold">
                      <p:stCondLst>
                        <p:cond delay="indefinite"/>
                      </p:stCondLst>
                      <p:childTnLst>
                        <p:par>
                          <p:cTn id="784" fill="hold">
                            <p:stCondLst>
                              <p:cond delay="0"/>
                            </p:stCondLst>
                            <p:childTnLst>
                              <p:par>
                                <p:cTn id="7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8" fill="hold">
                      <p:stCondLst>
                        <p:cond delay="indefinite"/>
                      </p:stCondLst>
                      <p:childTnLst>
                        <p:par>
                          <p:cTn id="789" fill="hold">
                            <p:stCondLst>
                              <p:cond delay="0"/>
                            </p:stCondLst>
                            <p:childTnLst>
                              <p:par>
                                <p:cTn id="79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4" fill="hold">
                      <p:stCondLst>
                        <p:cond delay="indefinite"/>
                      </p:stCondLst>
                      <p:childTnLst>
                        <p:par>
                          <p:cTn id="795" fill="hold">
                            <p:stCondLst>
                              <p:cond delay="0"/>
                            </p:stCondLst>
                            <p:childTnLst>
                              <p:par>
                                <p:cTn id="7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9" fill="hold">
                      <p:stCondLst>
                        <p:cond delay="indefinite"/>
                      </p:stCondLst>
                      <p:childTnLst>
                        <p:par>
                          <p:cTn id="800" fill="hold">
                            <p:stCondLst>
                              <p:cond delay="0"/>
                            </p:stCondLst>
                            <p:childTnLst>
                              <p:par>
                                <p:cTn id="8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3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4" fill="hold">
                      <p:stCondLst>
                        <p:cond delay="indefinite"/>
                      </p:stCondLst>
                      <p:childTnLst>
                        <p:par>
                          <p:cTn id="805" fill="hold">
                            <p:stCondLst>
                              <p:cond delay="0"/>
                            </p:stCondLst>
                            <p:childTnLst>
                              <p:par>
                                <p:cTn id="8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9" fill="hold">
                      <p:stCondLst>
                        <p:cond delay="indefinite"/>
                      </p:stCondLst>
                      <p:childTnLst>
                        <p:par>
                          <p:cTn id="810" fill="hold">
                            <p:stCondLst>
                              <p:cond delay="0"/>
                            </p:stCondLst>
                            <p:childTnLst>
                              <p:par>
                                <p:cTn id="8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3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4" fill="hold">
                      <p:stCondLst>
                        <p:cond delay="indefinite"/>
                      </p:stCondLst>
                      <p:childTnLst>
                        <p:par>
                          <p:cTn id="815" fill="hold">
                            <p:stCondLst>
                              <p:cond delay="0"/>
                            </p:stCondLst>
                            <p:childTnLst>
                              <p:par>
                                <p:cTn id="8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9" fill="hold">
                      <p:stCondLst>
                        <p:cond delay="indefinite"/>
                      </p:stCondLst>
                      <p:childTnLst>
                        <p:par>
                          <p:cTn id="820" fill="hold">
                            <p:stCondLst>
                              <p:cond delay="0"/>
                            </p:stCondLst>
                            <p:childTnLst>
                              <p:par>
                                <p:cTn id="8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4" fill="hold">
                      <p:stCondLst>
                        <p:cond delay="indefinite"/>
                      </p:stCondLst>
                      <p:childTnLst>
                        <p:par>
                          <p:cTn id="825" fill="hold">
                            <p:stCondLst>
                              <p:cond delay="0"/>
                            </p:stCondLst>
                            <p:childTnLst>
                              <p:par>
                                <p:cTn id="8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8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9" fill="hold">
                      <p:stCondLst>
                        <p:cond delay="indefinite"/>
                      </p:stCondLst>
                      <p:childTnLst>
                        <p:par>
                          <p:cTn id="830" fill="hold">
                            <p:stCondLst>
                              <p:cond delay="0"/>
                            </p:stCondLst>
                            <p:childTnLst>
                              <p:par>
                                <p:cTn id="8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3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4" fill="hold">
                      <p:stCondLst>
                        <p:cond delay="indefinite"/>
                      </p:stCondLst>
                      <p:childTnLst>
                        <p:par>
                          <p:cTn id="835" fill="hold">
                            <p:stCondLst>
                              <p:cond delay="0"/>
                            </p:stCondLst>
                            <p:childTnLst>
                              <p:par>
                                <p:cTn id="8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8" fill="hold">
                      <p:stCondLst>
                        <p:cond delay="indefinite"/>
                      </p:stCondLst>
                      <p:childTnLst>
                        <p:par>
                          <p:cTn id="839" fill="hold">
                            <p:stCondLst>
                              <p:cond delay="0"/>
                            </p:stCondLst>
                            <p:childTnLst>
                              <p:par>
                                <p:cTn id="8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3" fill="hold">
                      <p:stCondLst>
                        <p:cond delay="indefinite"/>
                      </p:stCondLst>
                      <p:childTnLst>
                        <p:par>
                          <p:cTn id="844" fill="hold">
                            <p:stCondLst>
                              <p:cond delay="0"/>
                            </p:stCondLst>
                            <p:childTnLst>
                              <p:par>
                                <p:cTn id="8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8" fill="hold">
                      <p:stCondLst>
                        <p:cond delay="indefinite"/>
                      </p:stCondLst>
                      <p:childTnLst>
                        <p:par>
                          <p:cTn id="849" fill="hold">
                            <p:stCondLst>
                              <p:cond delay="0"/>
                            </p:stCondLst>
                            <p:childTnLst>
                              <p:par>
                                <p:cTn id="8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3" fill="hold">
                      <p:stCondLst>
                        <p:cond delay="indefinite"/>
                      </p:stCondLst>
                      <p:childTnLst>
                        <p:par>
                          <p:cTn id="854" fill="hold">
                            <p:stCondLst>
                              <p:cond delay="0"/>
                            </p:stCondLst>
                            <p:childTnLst>
                              <p:par>
                                <p:cTn id="8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7" fill="hold">
                      <p:stCondLst>
                        <p:cond delay="indefinite"/>
                      </p:stCondLst>
                      <p:childTnLst>
                        <p:par>
                          <p:cTn id="858" fill="hold">
                            <p:stCondLst>
                              <p:cond delay="0"/>
                            </p:stCondLst>
                            <p:childTnLst>
                              <p:par>
                                <p:cTn id="8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2" fill="hold">
                      <p:stCondLst>
                        <p:cond delay="indefinite"/>
                      </p:stCondLst>
                      <p:childTnLst>
                        <p:par>
                          <p:cTn id="863" fill="hold">
                            <p:stCondLst>
                              <p:cond delay="0"/>
                            </p:stCondLst>
                            <p:childTnLst>
                              <p:par>
                                <p:cTn id="8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6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7" fill="hold">
                      <p:stCondLst>
                        <p:cond delay="indefinite"/>
                      </p:stCondLst>
                      <p:childTnLst>
                        <p:par>
                          <p:cTn id="868" fill="hold">
                            <p:stCondLst>
                              <p:cond delay="0"/>
                            </p:stCondLst>
                            <p:childTnLst>
                              <p:par>
                                <p:cTn id="8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2" fill="hold">
                      <p:stCondLst>
                        <p:cond delay="indefinite"/>
                      </p:stCondLst>
                      <p:childTnLst>
                        <p:par>
                          <p:cTn id="873" fill="hold">
                            <p:stCondLst>
                              <p:cond delay="0"/>
                            </p:stCondLst>
                            <p:childTnLst>
                              <p:par>
                                <p:cTn id="8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7" fill="hold">
                      <p:stCondLst>
                        <p:cond delay="indefinite"/>
                      </p:stCondLst>
                      <p:childTnLst>
                        <p:par>
                          <p:cTn id="878" fill="hold">
                            <p:stCondLst>
                              <p:cond delay="0"/>
                            </p:stCondLst>
                            <p:childTnLst>
                              <p:par>
                                <p:cTn id="8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1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2" fill="hold">
                      <p:stCondLst>
                        <p:cond delay="indefinite"/>
                      </p:stCondLst>
                      <p:childTnLst>
                        <p:par>
                          <p:cTn id="883" fill="hold">
                            <p:stCondLst>
                              <p:cond delay="0"/>
                            </p:stCondLst>
                            <p:childTnLst>
                              <p:par>
                                <p:cTn id="8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6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7" fill="hold">
                      <p:stCondLst>
                        <p:cond delay="indefinite"/>
                      </p:stCondLst>
                      <p:childTnLst>
                        <p:par>
                          <p:cTn id="888" fill="hold">
                            <p:stCondLst>
                              <p:cond delay="0"/>
                            </p:stCondLst>
                            <p:childTnLst>
                              <p:par>
                                <p:cTn id="8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2" fill="hold">
                      <p:stCondLst>
                        <p:cond delay="indefinite"/>
                      </p:stCondLst>
                      <p:childTnLst>
                        <p:par>
                          <p:cTn id="893" fill="hold">
                            <p:stCondLst>
                              <p:cond delay="0"/>
                            </p:stCondLst>
                            <p:childTnLst>
                              <p:par>
                                <p:cTn id="8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6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7" fill="hold">
                      <p:stCondLst>
                        <p:cond delay="indefinite"/>
                      </p:stCondLst>
                      <p:childTnLst>
                        <p:par>
                          <p:cTn id="898" fill="hold">
                            <p:stCondLst>
                              <p:cond delay="0"/>
                            </p:stCondLst>
                            <p:childTnLst>
                              <p:par>
                                <p:cTn id="89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1" fill="hold">
                      <p:stCondLst>
                        <p:cond delay="indefinite"/>
                      </p:stCondLst>
                      <p:childTnLst>
                        <p:par>
                          <p:cTn id="902" fill="hold">
                            <p:stCondLst>
                              <p:cond delay="0"/>
                            </p:stCondLst>
                            <p:childTnLst>
                              <p:par>
                                <p:cTn id="9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6" fill="hold">
                      <p:stCondLst>
                        <p:cond delay="indefinite"/>
                      </p:stCondLst>
                      <p:childTnLst>
                        <p:par>
                          <p:cTn id="907" fill="hold">
                            <p:stCondLst>
                              <p:cond delay="0"/>
                            </p:stCondLst>
                            <p:childTnLst>
                              <p:par>
                                <p:cTn id="90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1" fill="hold">
                      <p:stCondLst>
                        <p:cond delay="indefinite"/>
                      </p:stCondLst>
                      <p:childTnLst>
                        <p:par>
                          <p:cTn id="912" fill="hold">
                            <p:stCondLst>
                              <p:cond delay="0"/>
                            </p:stCondLst>
                            <p:childTnLst>
                              <p:par>
                                <p:cTn id="9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6" fill="hold">
                      <p:stCondLst>
                        <p:cond delay="indefinite"/>
                      </p:stCondLst>
                      <p:childTnLst>
                        <p:par>
                          <p:cTn id="917" fill="hold">
                            <p:stCondLst>
                              <p:cond delay="0"/>
                            </p:stCondLst>
                            <p:childTnLst>
                              <p:par>
                                <p:cTn id="9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0" fill="hold">
                      <p:stCondLst>
                        <p:cond delay="indefinite"/>
                      </p:stCondLst>
                      <p:childTnLst>
                        <p:par>
                          <p:cTn id="921" fill="hold">
                            <p:stCondLst>
                              <p:cond delay="0"/>
                            </p:stCondLst>
                            <p:childTnLst>
                              <p:par>
                                <p:cTn id="9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5" fill="hold">
                      <p:stCondLst>
                        <p:cond delay="indefinite"/>
                      </p:stCondLst>
                      <p:childTnLst>
                        <p:par>
                          <p:cTn id="926" fill="hold">
                            <p:stCondLst>
                              <p:cond delay="0"/>
                            </p:stCondLst>
                            <p:childTnLst>
                              <p:par>
                                <p:cTn id="9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9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0" fill="hold">
                      <p:stCondLst>
                        <p:cond delay="indefinite"/>
                      </p:stCondLst>
                      <p:childTnLst>
                        <p:par>
                          <p:cTn id="931" fill="hold">
                            <p:stCondLst>
                              <p:cond delay="0"/>
                            </p:stCondLst>
                            <p:childTnLst>
                              <p:par>
                                <p:cTn id="9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4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5" fill="hold">
                      <p:stCondLst>
                        <p:cond delay="indefinite"/>
                      </p:stCondLst>
                      <p:childTnLst>
                        <p:par>
                          <p:cTn id="936" fill="hold">
                            <p:stCondLst>
                              <p:cond delay="0"/>
                            </p:stCondLst>
                            <p:childTnLst>
                              <p:par>
                                <p:cTn id="9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0" fill="hold">
                      <p:stCondLst>
                        <p:cond delay="indefinite"/>
                      </p:stCondLst>
                      <p:childTnLst>
                        <p:par>
                          <p:cTn id="941" fill="hold">
                            <p:stCondLst>
                              <p:cond delay="0"/>
                            </p:stCondLst>
                            <p:childTnLst>
                              <p:par>
                                <p:cTn id="9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4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5" fill="hold">
                      <p:stCondLst>
                        <p:cond delay="indefinite"/>
                      </p:stCondLst>
                      <p:childTnLst>
                        <p:par>
                          <p:cTn id="946" fill="hold">
                            <p:stCondLst>
                              <p:cond delay="0"/>
                            </p:stCondLst>
                            <p:childTnLst>
                              <p:par>
                                <p:cTn id="9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0" fill="hold">
                      <p:stCondLst>
                        <p:cond delay="indefinite"/>
                      </p:stCondLst>
                      <p:childTnLst>
                        <p:par>
                          <p:cTn id="951" fill="hold">
                            <p:stCondLst>
                              <p:cond delay="0"/>
                            </p:stCondLst>
                            <p:childTnLst>
                              <p:par>
                                <p:cTn id="9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4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5" fill="hold">
                      <p:stCondLst>
                        <p:cond delay="indefinite"/>
                      </p:stCondLst>
                      <p:childTnLst>
                        <p:par>
                          <p:cTn id="956" fill="hold">
                            <p:stCondLst>
                              <p:cond delay="0"/>
                            </p:stCondLst>
                            <p:childTnLst>
                              <p:par>
                                <p:cTn id="9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9" fill="hold">
                      <p:stCondLst>
                        <p:cond delay="indefinite"/>
                      </p:stCondLst>
                      <p:childTnLst>
                        <p:par>
                          <p:cTn id="960" fill="hold">
                            <p:stCondLst>
                              <p:cond delay="0"/>
                            </p:stCondLst>
                            <p:childTnLst>
                              <p:par>
                                <p:cTn id="9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3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4" fill="hold">
                      <p:stCondLst>
                        <p:cond delay="indefinite"/>
                      </p:stCondLst>
                      <p:childTnLst>
                        <p:par>
                          <p:cTn id="965" fill="hold">
                            <p:stCondLst>
                              <p:cond delay="0"/>
                            </p:stCondLst>
                            <p:childTnLst>
                              <p:par>
                                <p:cTn id="9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8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9" fill="hold">
                      <p:stCondLst>
                        <p:cond delay="indefinite"/>
                      </p:stCondLst>
                      <p:childTnLst>
                        <p:par>
                          <p:cTn id="970" fill="hold">
                            <p:stCondLst>
                              <p:cond delay="0"/>
                            </p:stCondLst>
                            <p:childTnLst>
                              <p:par>
                                <p:cTn id="9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3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4" fill="hold">
                      <p:stCondLst>
                        <p:cond delay="indefinite"/>
                      </p:stCondLst>
                      <p:childTnLst>
                        <p:par>
                          <p:cTn id="975" fill="hold">
                            <p:stCondLst>
                              <p:cond delay="0"/>
                            </p:stCondLst>
                            <p:childTnLst>
                              <p:par>
                                <p:cTn id="9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8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9" fill="hold">
                      <p:stCondLst>
                        <p:cond delay="indefinite"/>
                      </p:stCondLst>
                      <p:childTnLst>
                        <p:par>
                          <p:cTn id="980" fill="hold">
                            <p:stCondLst>
                              <p:cond delay="0"/>
                            </p:stCondLst>
                            <p:childTnLst>
                              <p:par>
                                <p:cTn id="9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3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4" fill="hold">
                      <p:stCondLst>
                        <p:cond delay="indefinite"/>
                      </p:stCondLst>
                      <p:childTnLst>
                        <p:par>
                          <p:cTn id="985" fill="hold">
                            <p:stCondLst>
                              <p:cond delay="0"/>
                            </p:stCondLst>
                            <p:childTnLst>
                              <p:par>
                                <p:cTn id="98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8" fill="hold">
                      <p:stCondLst>
                        <p:cond delay="indefinite"/>
                      </p:stCondLst>
                      <p:childTnLst>
                        <p:par>
                          <p:cTn id="989" fill="hold">
                            <p:stCondLst>
                              <p:cond delay="0"/>
                            </p:stCondLst>
                            <p:childTnLst>
                              <p:par>
                                <p:cTn id="9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2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3" fill="hold">
                      <p:stCondLst>
                        <p:cond delay="indefinite"/>
                      </p:stCondLst>
                      <p:childTnLst>
                        <p:par>
                          <p:cTn id="994" fill="hold">
                            <p:stCondLst>
                              <p:cond delay="0"/>
                            </p:stCondLst>
                            <p:childTnLst>
                              <p:par>
                                <p:cTn id="9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8" fill="hold">
                      <p:stCondLst>
                        <p:cond delay="indefinite"/>
                      </p:stCondLst>
                      <p:childTnLst>
                        <p:par>
                          <p:cTn id="999" fill="hold">
                            <p:stCondLst>
                              <p:cond delay="0"/>
                            </p:stCondLst>
                            <p:childTnLst>
                              <p:par>
                                <p:cTn id="10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3" fill="hold">
                      <p:stCondLst>
                        <p:cond delay="indefinite"/>
                      </p:stCondLst>
                      <p:childTnLst>
                        <p:par>
                          <p:cTn id="1004" fill="hold">
                            <p:stCondLst>
                              <p:cond delay="0"/>
                            </p:stCondLst>
                            <p:childTnLst>
                              <p:par>
                                <p:cTn id="10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8" fill="hold">
                      <p:stCondLst>
                        <p:cond delay="indefinite"/>
                      </p:stCondLst>
                      <p:childTnLst>
                        <p:par>
                          <p:cTn id="1009" fill="hold">
                            <p:stCondLst>
                              <p:cond delay="0"/>
                            </p:stCondLst>
                            <p:childTnLst>
                              <p:par>
                                <p:cTn id="10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3" fill="hold">
                      <p:stCondLst>
                        <p:cond delay="indefinite"/>
                      </p:stCondLst>
                      <p:childTnLst>
                        <p:par>
                          <p:cTn id="1014" fill="hold">
                            <p:stCondLst>
                              <p:cond delay="0"/>
                            </p:stCondLst>
                            <p:childTnLst>
                              <p:par>
                                <p:cTn id="10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8" fill="hold">
                      <p:stCondLst>
                        <p:cond delay="indefinite"/>
                      </p:stCondLst>
                      <p:childTnLst>
                        <p:par>
                          <p:cTn id="1019" fill="hold">
                            <p:stCondLst>
                              <p:cond delay="0"/>
                            </p:stCondLst>
                            <p:childTnLst>
                              <p:par>
                                <p:cTn id="10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2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3" fill="hold">
                      <p:stCondLst>
                        <p:cond delay="indefinite"/>
                      </p:stCondLst>
                      <p:childTnLst>
                        <p:par>
                          <p:cTn id="1024" fill="hold">
                            <p:stCondLst>
                              <p:cond delay="0"/>
                            </p:stCondLst>
                            <p:childTnLst>
                              <p:par>
                                <p:cTn id="10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8" fill="hold">
                      <p:stCondLst>
                        <p:cond delay="indefinite"/>
                      </p:stCondLst>
                      <p:childTnLst>
                        <p:par>
                          <p:cTn id="1029" fill="hold">
                            <p:stCondLst>
                              <p:cond delay="0"/>
                            </p:stCondLst>
                            <p:childTnLst>
                              <p:par>
                                <p:cTn id="10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3" fill="hold">
                      <p:stCondLst>
                        <p:cond delay="indefinite"/>
                      </p:stCondLst>
                      <p:childTnLst>
                        <p:par>
                          <p:cTn id="1034" fill="hold">
                            <p:stCondLst>
                              <p:cond delay="0"/>
                            </p:stCondLst>
                            <p:childTnLst>
                              <p:par>
                                <p:cTn id="10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8" fill="hold">
                      <p:stCondLst>
                        <p:cond delay="indefinite"/>
                      </p:stCondLst>
                      <p:childTnLst>
                        <p:par>
                          <p:cTn id="1039" fill="hold">
                            <p:stCondLst>
                              <p:cond delay="0"/>
                            </p:stCondLst>
                            <p:childTnLst>
                              <p:par>
                                <p:cTn id="10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3" fill="hold">
                      <p:stCondLst>
                        <p:cond delay="indefinite"/>
                      </p:stCondLst>
                      <p:childTnLst>
                        <p:par>
                          <p:cTn id="1044" fill="hold">
                            <p:stCondLst>
                              <p:cond delay="0"/>
                            </p:stCondLst>
                            <p:childTnLst>
                              <p:par>
                                <p:cTn id="10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7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8" fill="hold">
                      <p:stCondLst>
                        <p:cond delay="indefinite"/>
                      </p:stCondLst>
                      <p:childTnLst>
                        <p:par>
                          <p:cTn id="1049" fill="hold">
                            <p:stCondLst>
                              <p:cond delay="0"/>
                            </p:stCondLst>
                            <p:childTnLst>
                              <p:par>
                                <p:cTn id="10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3" fill="hold">
                            <p:stCondLst>
                              <p:cond delay="500"/>
                            </p:stCondLst>
                            <p:childTnLst>
                              <p:par>
                                <p:cTn id="10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6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7" fill="hold">
                      <p:stCondLst>
                        <p:cond delay="indefinite"/>
                      </p:stCondLst>
                      <p:childTnLst>
                        <p:par>
                          <p:cTn id="1058" fill="hold">
                            <p:stCondLst>
                              <p:cond delay="0"/>
                            </p:stCondLst>
                            <p:childTnLst>
                              <p:par>
                                <p:cTn id="10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2" fill="hold">
                      <p:stCondLst>
                        <p:cond delay="indefinite"/>
                      </p:stCondLst>
                      <p:childTnLst>
                        <p:par>
                          <p:cTn id="1063" fill="hold">
                            <p:stCondLst>
                              <p:cond delay="0"/>
                            </p:stCondLst>
                            <p:childTnLst>
                              <p:par>
                                <p:cTn id="10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6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7" fill="hold">
                      <p:stCondLst>
                        <p:cond delay="indefinite"/>
                      </p:stCondLst>
                      <p:childTnLst>
                        <p:par>
                          <p:cTn id="1068" fill="hold">
                            <p:stCondLst>
                              <p:cond delay="0"/>
                            </p:stCondLst>
                            <p:childTnLst>
                              <p:par>
                                <p:cTn id="10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1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2" fill="hold">
                            <p:stCondLst>
                              <p:cond delay="500"/>
                            </p:stCondLst>
                            <p:childTnLst>
                              <p:par>
                                <p:cTn id="10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6" fill="hold">
                      <p:stCondLst>
                        <p:cond delay="indefinite"/>
                      </p:stCondLst>
                      <p:childTnLst>
                        <p:par>
                          <p:cTn id="1077" fill="hold">
                            <p:stCondLst>
                              <p:cond delay="0"/>
                            </p:stCondLst>
                            <p:childTnLst>
                              <p:par>
                                <p:cTn id="107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1" fill="hold">
                      <p:stCondLst>
                        <p:cond delay="indefinite"/>
                      </p:stCondLst>
                      <p:childTnLst>
                        <p:par>
                          <p:cTn id="1082" fill="hold">
                            <p:stCondLst>
                              <p:cond delay="0"/>
                            </p:stCondLst>
                            <p:childTnLst>
                              <p:par>
                                <p:cTn id="108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5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6" fill="hold">
                            <p:stCondLst>
                              <p:cond delay="500"/>
                            </p:stCondLst>
                            <p:childTnLst>
                              <p:par>
                                <p:cTn id="10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9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0" fill="hold">
                      <p:stCondLst>
                        <p:cond delay="indefinite"/>
                      </p:stCondLst>
                      <p:childTnLst>
                        <p:par>
                          <p:cTn id="1091" fill="hold">
                            <p:stCondLst>
                              <p:cond delay="0"/>
                            </p:stCondLst>
                            <p:childTnLst>
                              <p:par>
                                <p:cTn id="10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4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5" fill="hold">
                      <p:stCondLst>
                        <p:cond delay="indefinite"/>
                      </p:stCondLst>
                      <p:childTnLst>
                        <p:par>
                          <p:cTn id="1096" fill="hold">
                            <p:stCondLst>
                              <p:cond delay="0"/>
                            </p:stCondLst>
                            <p:childTnLst>
                              <p:par>
                                <p:cTn id="10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0" fill="hold">
                      <p:stCondLst>
                        <p:cond delay="indefinite"/>
                      </p:stCondLst>
                      <p:childTnLst>
                        <p:par>
                          <p:cTn id="1101" fill="hold">
                            <p:stCondLst>
                              <p:cond delay="0"/>
                            </p:stCondLst>
                            <p:childTnLst>
                              <p:par>
                                <p:cTn id="1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5" fill="hold">
                      <p:stCondLst>
                        <p:cond delay="indefinite"/>
                      </p:stCondLst>
                      <p:childTnLst>
                        <p:par>
                          <p:cTn id="1106" fill="hold">
                            <p:stCondLst>
                              <p:cond delay="0"/>
                            </p:stCondLst>
                            <p:childTnLst>
                              <p:par>
                                <p:cTn id="11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9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25" grpId="0" animBg="1"/>
      <p:bldP spid="226" grpId="0" animBg="1"/>
      <p:bldP spid="3" grpId="0" animBg="1"/>
      <p:bldP spid="3" grpId="1" animBg="1"/>
      <p:bldP spid="4" grpId="0" animBg="1"/>
      <p:bldP spid="4" grpId="1" animBg="1"/>
      <p:bldP spid="4" grpId="2" animBg="1"/>
      <p:bldP spid="4" grpId="3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/>
      <p:bldP spid="15" grpId="0"/>
      <p:bldP spid="15" grpId="1"/>
      <p:bldP spid="16" grpId="0"/>
      <p:bldP spid="17" grpId="0"/>
      <p:bldP spid="18" grpId="0"/>
      <p:bldP spid="19" grpId="0"/>
      <p:bldP spid="20" grpId="0" animBg="1"/>
      <p:bldP spid="21" grpId="0" animBg="1"/>
      <p:bldP spid="23" grpId="0"/>
      <p:bldP spid="24" grpId="0"/>
      <p:bldP spid="25" grpId="0"/>
      <p:bldP spid="26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8" grpId="0"/>
      <p:bldP spid="39" grpId="0"/>
      <p:bldP spid="40" grpId="0"/>
      <p:bldP spid="41" grpId="0"/>
      <p:bldP spid="42" grpId="0"/>
      <p:bldP spid="43" grpId="0"/>
      <p:bldP spid="44" grpId="0" animBg="1"/>
      <p:bldP spid="44" grpId="1" animBg="1"/>
      <p:bldP spid="45" grpId="0"/>
      <p:bldP spid="46" grpId="0"/>
      <p:bldP spid="47" grpId="0" animBg="1"/>
      <p:bldP spid="48" grpId="0"/>
      <p:bldP spid="49" grpId="0" animBg="1"/>
      <p:bldP spid="49" grpId="1" animBg="1"/>
      <p:bldP spid="49" grpId="2" animBg="1"/>
      <p:bldP spid="50" grpId="0"/>
      <p:bldP spid="50" grpId="1"/>
      <p:bldP spid="51" grpId="0"/>
      <p:bldP spid="52" grpId="0" animBg="1"/>
      <p:bldP spid="52" grpId="1" animBg="1"/>
      <p:bldP spid="53" grpId="0" animBg="1"/>
      <p:bldP spid="53" grpId="1" animBg="1"/>
      <p:bldP spid="54" grpId="0" animBg="1"/>
      <p:bldP spid="55" grpId="0" animBg="1"/>
      <p:bldP spid="56" grpId="0" animBg="1"/>
      <p:bldP spid="60" grpId="0" animBg="1"/>
      <p:bldP spid="60" grpId="1" animBg="1"/>
      <p:bldP spid="61" grpId="0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/>
      <p:bldP spid="89" grpId="1"/>
      <p:bldP spid="90" grpId="0"/>
      <p:bldP spid="90" grpId="1"/>
      <p:bldP spid="91" grpId="0" animBg="1"/>
      <p:bldP spid="91" grpId="1" animBg="1"/>
      <p:bldP spid="92" grpId="0" animBg="1"/>
      <p:bldP spid="92" grpId="1" animBg="1"/>
      <p:bldP spid="93" grpId="0" animBg="1"/>
      <p:bldP spid="93" grpId="1" animBg="1"/>
      <p:bldP spid="94" grpId="0"/>
      <p:bldP spid="94" grpId="1"/>
      <p:bldP spid="95" grpId="0"/>
      <p:bldP spid="95" grpId="1"/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/>
      <p:bldP spid="99" grpId="1"/>
      <p:bldP spid="100" grpId="0"/>
      <p:bldP spid="100" grpId="1"/>
      <p:bldP spid="101" grpId="0" animBg="1"/>
      <p:bldP spid="101" grpId="1" animBg="1"/>
      <p:bldP spid="102" grpId="0" animBg="1"/>
      <p:bldP spid="102" grpId="1" animBg="1"/>
      <p:bldP spid="103" grpId="0" animBg="1"/>
      <p:bldP spid="103" grpId="1" animBg="1"/>
      <p:bldP spid="104" grpId="0"/>
      <p:bldP spid="104" grpId="1"/>
      <p:bldP spid="105" grpId="0"/>
      <p:bldP spid="105" grpId="1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26" grpId="0"/>
      <p:bldP spid="127" grpId="0"/>
      <p:bldP spid="128" grpId="0"/>
      <p:bldP spid="129" grpId="0"/>
      <p:bldP spid="130" grpId="0"/>
      <p:bldP spid="131" grpId="0"/>
      <p:bldP spid="132" grpId="0"/>
      <p:bldP spid="133" grpId="0"/>
      <p:bldP spid="134" grpId="0"/>
      <p:bldP spid="135" grpId="0"/>
      <p:bldP spid="136" grpId="0"/>
      <p:bldP spid="137" grpId="0"/>
      <p:bldP spid="138" grpId="0"/>
      <p:bldP spid="139" grpId="0"/>
      <p:bldP spid="140" grpId="0"/>
      <p:bldP spid="141" grpId="0"/>
      <p:bldP spid="142" grpId="0"/>
      <p:bldP spid="143" grpId="0"/>
      <p:bldP spid="144" grpId="0"/>
      <p:bldP spid="145" grpId="0"/>
      <p:bldP spid="146" grpId="0"/>
      <p:bldP spid="147" grpId="0"/>
      <p:bldP spid="148" grpId="0"/>
      <p:bldP spid="149" grpId="0"/>
      <p:bldP spid="150" grpId="0"/>
      <p:bldP spid="151" grpId="0"/>
      <p:bldP spid="152" grpId="0"/>
      <p:bldP spid="153" grpId="0" animBg="1"/>
      <p:bldP spid="154" grpId="0"/>
      <p:bldP spid="159" grpId="0" animBg="1"/>
      <p:bldP spid="160" grpId="0" animBg="1"/>
      <p:bldP spid="163" grpId="0"/>
      <p:bldP spid="164" grpId="0"/>
      <p:bldP spid="165" grpId="0"/>
      <p:bldP spid="166" grpId="0"/>
      <p:bldP spid="167" grpId="0"/>
      <p:bldP spid="168" grpId="0"/>
      <p:bldP spid="169" grpId="0"/>
      <p:bldP spid="170" grpId="0"/>
      <p:bldP spid="171" grpId="0"/>
      <p:bldP spid="172" grpId="0"/>
      <p:bldP spid="173" grpId="0"/>
      <p:bldP spid="174" grpId="0"/>
      <p:bldP spid="176" grpId="0"/>
      <p:bldP spid="177" grpId="0"/>
      <p:bldP spid="178" grpId="0"/>
      <p:bldP spid="179" grpId="0" animBg="1"/>
      <p:bldP spid="180" grpId="0" animBg="1"/>
      <p:bldP spid="181" grpId="0"/>
      <p:bldP spid="197" grpId="0" animBg="1"/>
      <p:bldP spid="197" grpId="1" animBg="1"/>
      <p:bldP spid="198" grpId="0"/>
      <p:bldP spid="198" grpId="1"/>
      <p:bldP spid="214" grpId="0" animBg="1"/>
      <p:bldP spid="214" grpId="1" animBg="1"/>
      <p:bldP spid="215" grpId="0" animBg="1"/>
      <p:bldP spid="215" grpId="1" animBg="1"/>
      <p:bldP spid="216" grpId="0" animBg="1"/>
      <p:bldP spid="216" grpId="1" animBg="1"/>
      <p:bldP spid="217" grpId="0" animBg="1"/>
      <p:bldP spid="217" grpId="1" animBg="1"/>
      <p:bldP spid="218" grpId="0" animBg="1"/>
      <p:bldP spid="218" grpId="1" animBg="1"/>
      <p:bldP spid="219" grpId="0" animBg="1"/>
      <p:bldP spid="219" grpId="1" animBg="1"/>
      <p:bldP spid="220" grpId="0" animBg="1"/>
      <p:bldP spid="220" grpId="1" animBg="1"/>
      <p:bldP spid="221" grpId="0" animBg="1"/>
      <p:bldP spid="221" grpId="1" animBg="1"/>
      <p:bldP spid="83" grpId="0" animBg="1"/>
      <p:bldP spid="83" grpId="1" animBg="1"/>
      <p:bldP spid="84" grpId="0"/>
      <p:bldP spid="84" grpId="1"/>
      <p:bldP spid="85" grpId="0"/>
      <p:bldP spid="8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10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2980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Rounded MT Bold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Rounded MT Bold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7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8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9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10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6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Chapter - 4</Template>
  <TotalTime>14017</TotalTime>
  <Words>4874</Words>
  <Application>Microsoft Office PowerPoint</Application>
  <PresentationFormat>On-screen Show (16:9)</PresentationFormat>
  <Paragraphs>2141</Paragraphs>
  <Slides>35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13</vt:i4>
      </vt:variant>
      <vt:variant>
        <vt:lpstr>Slide Titles</vt:lpstr>
      </vt:variant>
      <vt:variant>
        <vt:i4>35</vt:i4>
      </vt:variant>
    </vt:vector>
  </HeadingPairs>
  <TitlesOfParts>
    <vt:vector size="57" baseType="lpstr">
      <vt:lpstr>SimSun</vt:lpstr>
      <vt:lpstr>Arial Rounded MT Bold</vt:lpstr>
      <vt:lpstr>Cambria Math</vt:lpstr>
      <vt:lpstr>Bookman Old Style</vt:lpstr>
      <vt:lpstr>Agency FB</vt:lpstr>
      <vt:lpstr>Symbol</vt:lpstr>
      <vt:lpstr>Garamond</vt:lpstr>
      <vt:lpstr>Arial</vt:lpstr>
      <vt:lpstr>Calibri</vt:lpstr>
      <vt:lpstr>Office Theme</vt:lpstr>
      <vt:lpstr>Custom Design</vt:lpstr>
      <vt:lpstr>1_Custom Design</vt:lpstr>
      <vt:lpstr>2_Custom Design</vt:lpstr>
      <vt:lpstr>3_Custom Design</vt:lpstr>
      <vt:lpstr>4_Custom Design</vt:lpstr>
      <vt:lpstr>2_Office Theme</vt:lpstr>
      <vt:lpstr>5_Custom Design</vt:lpstr>
      <vt:lpstr>6_Custom Design</vt:lpstr>
      <vt:lpstr>7_Custom Design</vt:lpstr>
      <vt:lpstr>8_Custom Design</vt:lpstr>
      <vt:lpstr>9_Custom Design</vt:lpstr>
      <vt:lpstr>10_Custom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MT, DTP Dept.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Preeti</dc:creator>
  <cp:lastModifiedBy>T.S BORA</cp:lastModifiedBy>
  <cp:revision>1454</cp:revision>
  <dcterms:created xsi:type="dcterms:W3CDTF">2009-03-06T12:38:18Z</dcterms:created>
  <dcterms:modified xsi:type="dcterms:W3CDTF">2022-04-23T05:04:06Z</dcterms:modified>
</cp:coreProperties>
</file>

<file path=docProps/thumbnail.jpeg>
</file>